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61" r:id="rId5"/>
    <p:sldId id="260" r:id="rId6"/>
    <p:sldId id="259" r:id="rId7"/>
    <p:sldId id="262" r:id="rId8"/>
    <p:sldId id="265" r:id="rId9"/>
    <p:sldId id="263" r:id="rId10"/>
    <p:sldId id="267" r:id="rId11"/>
    <p:sldId id="266" r:id="rId12"/>
    <p:sldId id="264" r:id="rId13"/>
    <p:sldId id="271" r:id="rId14"/>
    <p:sldId id="268" r:id="rId15"/>
    <p:sldId id="269" r:id="rId16"/>
    <p:sldId id="270" r:id="rId17"/>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Calibri Light" panose="020F0302020204030204" pitchFamily="34" charset="0"/>
      <p:regular r:id="rId22"/>
      <p:italic r:id="rId23"/>
    </p:embeddedFont>
    <p:embeddedFont>
      <p:font typeface="黑体" panose="02010609060101010101" pitchFamily="49" charset="-122"/>
      <p:regular r:id="rId24"/>
    </p:embeddedFont>
    <p:embeddedFont>
      <p:font typeface="微软雅黑" panose="020B0503020204020204" pitchFamily="34" charset="-122"/>
      <p:regular r:id="rId25"/>
      <p:bold r:id="rId26"/>
    </p:embeddedFont>
    <p:embeddedFont>
      <p:font typeface="新宋体" panose="02010609030101010101" pitchFamily="49" charset="-122"/>
      <p:regular r:id="rId27"/>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B273"/>
    <a:srgbClr val="B4A49A"/>
    <a:srgbClr val="6BA0AC"/>
    <a:srgbClr val="97B7BC"/>
    <a:srgbClr val="ECD7C1"/>
    <a:srgbClr val="FAD7BE"/>
    <a:srgbClr val="F0BC5D"/>
    <a:srgbClr val="9E8576"/>
    <a:srgbClr val="353229"/>
    <a:srgbClr val="407A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66" d="100"/>
          <a:sy n="66" d="100"/>
        </p:scale>
        <p:origin x="846" y="6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10.jpeg>
</file>

<file path=ppt/media/image1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2020/10/22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2020/10/22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2020/10/22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2020/10/22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2020/10/22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2020/10/22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tags" Target="../tags/tag39.xml"/><Relationship Id="rId13" Type="http://schemas.openxmlformats.org/officeDocument/2006/relationships/image" Target="../media/image9.jpeg"/><Relationship Id="rId3" Type="http://schemas.openxmlformats.org/officeDocument/2006/relationships/tags" Target="../tags/tag34.xml"/><Relationship Id="rId7" Type="http://schemas.openxmlformats.org/officeDocument/2006/relationships/tags" Target="../tags/tag38.xml"/><Relationship Id="rId12" Type="http://schemas.openxmlformats.org/officeDocument/2006/relationships/image" Target="../media/image8.jpeg"/><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tags" Target="../tags/tag37.xml"/><Relationship Id="rId11" Type="http://schemas.openxmlformats.org/officeDocument/2006/relationships/image" Target="../media/image7.jpeg"/><Relationship Id="rId5" Type="http://schemas.openxmlformats.org/officeDocument/2006/relationships/tags" Target="../tags/tag36.xml"/><Relationship Id="rId10" Type="http://schemas.openxmlformats.org/officeDocument/2006/relationships/slideLayout" Target="../slideLayouts/slideLayout1.xml"/><Relationship Id="rId4" Type="http://schemas.openxmlformats.org/officeDocument/2006/relationships/tags" Target="../tags/tag35.xml"/><Relationship Id="rId9" Type="http://schemas.openxmlformats.org/officeDocument/2006/relationships/tags" Target="../tags/tag40.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image" Target="../media/image1.png"/><Relationship Id="rId2" Type="http://schemas.openxmlformats.org/officeDocument/2006/relationships/tags" Target="../tags/tag2.xml"/><Relationship Id="rId16"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tags" Target="../tags/tag23.xml"/><Relationship Id="rId13" Type="http://schemas.openxmlformats.org/officeDocument/2006/relationships/tags" Target="../tags/tag28.xml"/><Relationship Id="rId18" Type="http://schemas.openxmlformats.org/officeDocument/2006/relationships/image" Target="../media/image1.png"/><Relationship Id="rId3" Type="http://schemas.openxmlformats.org/officeDocument/2006/relationships/tags" Target="../tags/tag18.xml"/><Relationship Id="rId7" Type="http://schemas.openxmlformats.org/officeDocument/2006/relationships/tags" Target="../tags/tag22.xml"/><Relationship Id="rId12" Type="http://schemas.openxmlformats.org/officeDocument/2006/relationships/tags" Target="../tags/tag27.xml"/><Relationship Id="rId17" Type="http://schemas.openxmlformats.org/officeDocument/2006/relationships/slideLayout" Target="../slideLayouts/slideLayout1.xml"/><Relationship Id="rId2" Type="http://schemas.openxmlformats.org/officeDocument/2006/relationships/tags" Target="../tags/tag17.xml"/><Relationship Id="rId16" Type="http://schemas.openxmlformats.org/officeDocument/2006/relationships/tags" Target="../tags/tag31.xml"/><Relationship Id="rId1" Type="http://schemas.openxmlformats.org/officeDocument/2006/relationships/tags" Target="../tags/tag16.xml"/><Relationship Id="rId6" Type="http://schemas.openxmlformats.org/officeDocument/2006/relationships/tags" Target="../tags/tag21.xml"/><Relationship Id="rId11" Type="http://schemas.openxmlformats.org/officeDocument/2006/relationships/tags" Target="../tags/tag26.xml"/><Relationship Id="rId5" Type="http://schemas.openxmlformats.org/officeDocument/2006/relationships/tags" Target="../tags/tag20.xml"/><Relationship Id="rId15" Type="http://schemas.openxmlformats.org/officeDocument/2006/relationships/tags" Target="../tags/tag30.xml"/><Relationship Id="rId10" Type="http://schemas.openxmlformats.org/officeDocument/2006/relationships/tags" Target="../tags/tag25.xml"/><Relationship Id="rId4" Type="http://schemas.openxmlformats.org/officeDocument/2006/relationships/tags" Target="../tags/tag19.xml"/><Relationship Id="rId9" Type="http://schemas.openxmlformats.org/officeDocument/2006/relationships/tags" Target="../tags/tag24.xml"/><Relationship Id="rId14" Type="http://schemas.openxmlformats.org/officeDocument/2006/relationships/tags" Target="../tags/tag2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pic>
        <p:nvPicPr>
          <p:cNvPr id="5" name="图片 4" descr="d96c3647ac01934d6761ffe44b27b94b"/>
          <p:cNvPicPr>
            <a:picLocks noChangeAspect="1"/>
          </p:cNvPicPr>
          <p:nvPr/>
        </p:nvPicPr>
        <p:blipFill>
          <a:blip r:embed="rId2"/>
          <a:srcRect t="30791"/>
          <a:stretch>
            <a:fillRect/>
          </a:stretch>
        </p:blipFill>
        <p:spPr>
          <a:xfrm>
            <a:off x="4164965" y="-18415"/>
            <a:ext cx="3992245" cy="3685540"/>
          </a:xfrm>
          <a:prstGeom prst="rect">
            <a:avLst/>
          </a:prstGeom>
        </p:spPr>
      </p:pic>
      <p:sp>
        <p:nvSpPr>
          <p:cNvPr id="9" name="文本框 8"/>
          <p:cNvSpPr txBox="1"/>
          <p:nvPr/>
        </p:nvSpPr>
        <p:spPr>
          <a:xfrm>
            <a:off x="4530725" y="3801745"/>
            <a:ext cx="3626485" cy="645160"/>
          </a:xfrm>
          <a:prstGeom prst="rect">
            <a:avLst/>
          </a:prstGeom>
          <a:noFill/>
        </p:spPr>
        <p:txBody>
          <a:bodyPr wrap="square" rtlCol="0">
            <a:spAutoFit/>
          </a:bodyPr>
          <a:lstStyle/>
          <a:p>
            <a:pPr algn="dist"/>
            <a:r>
              <a:rPr lang="zh-CN" altLang="en-US" sz="3600">
                <a:latin typeface="黑体" panose="02010609060101010101" charset="-122"/>
                <a:ea typeface="黑体" panose="02010609060101010101" charset="-122"/>
                <a:cs typeface="黑体" panose="02010609060101010101" charset="-122"/>
              </a:rPr>
              <a:t>简约</a:t>
            </a:r>
            <a:r>
              <a:rPr lang="en-US" altLang="zh-CN" sz="3600">
                <a:latin typeface="黑体" panose="02010609060101010101" charset="-122"/>
                <a:ea typeface="黑体" panose="02010609060101010101" charset="-122"/>
                <a:cs typeface="黑体" panose="02010609060101010101" charset="-122"/>
              </a:rPr>
              <a:t>·</a:t>
            </a:r>
            <a:r>
              <a:rPr lang="zh-CN" altLang="en-US" sz="3600">
                <a:latin typeface="黑体" panose="02010609060101010101" charset="-122"/>
                <a:ea typeface="黑体" panose="02010609060101010101" charset="-122"/>
                <a:cs typeface="黑体" panose="02010609060101010101" charset="-122"/>
              </a:rPr>
              <a:t>小清新</a:t>
            </a:r>
          </a:p>
        </p:txBody>
      </p:sp>
      <p:sp>
        <p:nvSpPr>
          <p:cNvPr id="10" name="文本框 9"/>
          <p:cNvSpPr txBox="1"/>
          <p:nvPr/>
        </p:nvSpPr>
        <p:spPr>
          <a:xfrm>
            <a:off x="2185670" y="4456430"/>
            <a:ext cx="8316595" cy="1599565"/>
          </a:xfrm>
          <a:prstGeom prst="rect">
            <a:avLst/>
          </a:prstGeom>
          <a:noFill/>
        </p:spPr>
        <p:txBody>
          <a:bodyPr wrap="square" rtlCol="0">
            <a:spAutoFit/>
          </a:bodyPr>
          <a:lstStyle/>
          <a:p>
            <a:pPr algn="ctr">
              <a:lnSpc>
                <a:spcPct val="150000"/>
              </a:lnSpc>
            </a:pPr>
            <a:r>
              <a:rPr lang="zh-CN" altLang="en-US" sz="1400"/>
              <a:t>Simple small pure and fresh and PPT template </a:t>
            </a:r>
            <a:r>
              <a:rPr lang="zh-CN" altLang="en-US" sz="1400">
                <a:sym typeface="+mn-ea"/>
              </a:rPr>
              <a:t>Simple small pure and fresh and PPT templateSimple small pure and fresh and PPT template Simple small pure </a:t>
            </a:r>
            <a:endParaRPr lang="zh-CN" altLang="en-US" sz="1600"/>
          </a:p>
          <a:p>
            <a:pPr algn="ctr">
              <a:lnSpc>
                <a:spcPct val="150000"/>
              </a:lnSpc>
            </a:pPr>
            <a:endParaRPr lang="zh-CN" altLang="en-US" sz="1600"/>
          </a:p>
          <a:p>
            <a:pPr algn="ctr"/>
            <a:endParaRPr lang="zh-CN" altLang="en-US" sz="1600"/>
          </a:p>
          <a:p>
            <a:pPr algn="ctr"/>
            <a:endParaRPr lang="zh-CN" altLang="en-US" sz="16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pic>
        <p:nvPicPr>
          <p:cNvPr id="2" name="图片 1" descr="pexels-photo-1005417"/>
          <p:cNvPicPr>
            <a:picLocks noChangeAspect="1"/>
          </p:cNvPicPr>
          <p:nvPr/>
        </p:nvPicPr>
        <p:blipFill>
          <a:blip r:embed="rId2"/>
          <a:stretch>
            <a:fillRect/>
          </a:stretch>
        </p:blipFill>
        <p:spPr>
          <a:xfrm>
            <a:off x="391160" y="624840"/>
            <a:ext cx="4567555" cy="5574030"/>
          </a:xfrm>
          <a:prstGeom prst="rect">
            <a:avLst/>
          </a:prstGeom>
        </p:spPr>
      </p:pic>
      <p:sp>
        <p:nvSpPr>
          <p:cNvPr id="5" name="文本框 4"/>
          <p:cNvSpPr txBox="1"/>
          <p:nvPr/>
        </p:nvSpPr>
        <p:spPr>
          <a:xfrm>
            <a:off x="5896610" y="1483995"/>
            <a:ext cx="2293620" cy="398780"/>
          </a:xfrm>
          <a:prstGeom prst="rect">
            <a:avLst/>
          </a:prstGeom>
          <a:noFill/>
        </p:spPr>
        <p:txBody>
          <a:bodyPr wrap="square" rtlCol="0">
            <a:spAutoFit/>
          </a:bodyPr>
          <a:lstStyle/>
          <a:p>
            <a:pPr algn="l"/>
            <a:r>
              <a:rPr lang="zh-CN" altLang="en-US" sz="2000" b="1">
                <a:solidFill>
                  <a:schemeClr val="tx1"/>
                </a:solidFill>
                <a:latin typeface="黑体" panose="02010609060101010101" charset="-122"/>
                <a:ea typeface="黑体" panose="02010609060101010101" charset="-122"/>
                <a:sym typeface="+mn-ea"/>
              </a:rPr>
              <a:t>点击添加你的标题</a:t>
            </a:r>
          </a:p>
        </p:txBody>
      </p:sp>
      <p:sp>
        <p:nvSpPr>
          <p:cNvPr id="6" name="文本框 5"/>
          <p:cNvSpPr txBox="1"/>
          <p:nvPr/>
        </p:nvSpPr>
        <p:spPr>
          <a:xfrm>
            <a:off x="5888355" y="1883410"/>
            <a:ext cx="6042025" cy="1383665"/>
          </a:xfrm>
          <a:prstGeom prst="rect">
            <a:avLst/>
          </a:prstGeom>
          <a:noFill/>
        </p:spPr>
        <p:txBody>
          <a:bodyPr wrap="square" rtlCol="0">
            <a:spAutoFit/>
          </a:bodyPr>
          <a:lstStyle/>
          <a:p>
            <a:pPr>
              <a:lnSpc>
                <a:spcPct val="150000"/>
              </a:lnSpc>
            </a:pPr>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 you may post text here . Click here to modify the text , Click here to modify the text , you may post text here .Click here to modify the text , you may post text here .</a:t>
            </a:r>
            <a:endParaRPr lang="zh-CN" altLang="en-US" sz="1400">
              <a:latin typeface="黑体" panose="02010609060101010101" charset="-122"/>
              <a:ea typeface="黑体" panose="02010609060101010101" charset="-122"/>
            </a:endParaRPr>
          </a:p>
        </p:txBody>
      </p:sp>
      <p:pic>
        <p:nvPicPr>
          <p:cNvPr id="7" name="图片 6" descr="d96c3647ac01934d6761ffe44b27b94b"/>
          <p:cNvPicPr>
            <a:picLocks noChangeAspect="1"/>
          </p:cNvPicPr>
          <p:nvPr/>
        </p:nvPicPr>
        <p:blipFill>
          <a:blip r:embed="rId3"/>
          <a:stretch>
            <a:fillRect/>
          </a:stretch>
        </p:blipFill>
        <p:spPr>
          <a:xfrm>
            <a:off x="5161915" y="1365250"/>
            <a:ext cx="718185" cy="959485"/>
          </a:xfrm>
          <a:prstGeom prst="rect">
            <a:avLst/>
          </a:prstGeom>
        </p:spPr>
      </p:pic>
      <p:sp>
        <p:nvSpPr>
          <p:cNvPr id="9" name="椭圆 8"/>
          <p:cNvSpPr/>
          <p:nvPr/>
        </p:nvSpPr>
        <p:spPr>
          <a:xfrm>
            <a:off x="5840095" y="3683000"/>
            <a:ext cx="680085" cy="680085"/>
          </a:xfrm>
          <a:prstGeom prst="ellipse">
            <a:avLst/>
          </a:prstGeom>
          <a:solidFill>
            <a:srgbClr val="6BA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8060690" y="3683000"/>
            <a:ext cx="680085" cy="680085"/>
          </a:xfrm>
          <a:prstGeom prst="ellipse">
            <a:avLst/>
          </a:prstGeom>
          <a:solidFill>
            <a:srgbClr val="B4A4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0347960" y="3683000"/>
            <a:ext cx="680085" cy="680085"/>
          </a:xfrm>
          <a:prstGeom prst="ellipse">
            <a:avLst/>
          </a:prstGeom>
          <a:solidFill>
            <a:srgbClr val="DCB2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5864860" y="373126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01</a:t>
            </a:r>
          </a:p>
        </p:txBody>
      </p:sp>
      <p:sp>
        <p:nvSpPr>
          <p:cNvPr id="17" name="文本框 16"/>
          <p:cNvSpPr txBox="1"/>
          <p:nvPr/>
        </p:nvSpPr>
        <p:spPr>
          <a:xfrm>
            <a:off x="8077200" y="373126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02</a:t>
            </a:r>
          </a:p>
        </p:txBody>
      </p:sp>
      <p:sp>
        <p:nvSpPr>
          <p:cNvPr id="26" name="文本框 25"/>
          <p:cNvSpPr txBox="1"/>
          <p:nvPr/>
        </p:nvSpPr>
        <p:spPr>
          <a:xfrm>
            <a:off x="10375265" y="373126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03</a:t>
            </a:r>
          </a:p>
        </p:txBody>
      </p:sp>
      <p:sp>
        <p:nvSpPr>
          <p:cNvPr id="18" name="文本框 17"/>
          <p:cNvSpPr txBox="1"/>
          <p:nvPr/>
        </p:nvSpPr>
        <p:spPr>
          <a:xfrm>
            <a:off x="5062855" y="4563110"/>
            <a:ext cx="2310765" cy="737235"/>
          </a:xfrm>
          <a:prstGeom prst="rect">
            <a:avLst/>
          </a:prstGeom>
          <a:noFill/>
        </p:spPr>
        <p:txBody>
          <a:bodyPr wrap="square" rtlCol="0">
            <a:spAutoFit/>
          </a:bodyPr>
          <a:lstStyle/>
          <a:p>
            <a:pPr algn="ctr"/>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 you may post text here . </a:t>
            </a:r>
            <a:endParaRPr lang="zh-CN" altLang="en-US" sz="1400">
              <a:latin typeface="黑体" panose="02010609060101010101" charset="-122"/>
              <a:ea typeface="黑体" panose="02010609060101010101" charset="-122"/>
            </a:endParaRPr>
          </a:p>
        </p:txBody>
      </p:sp>
      <p:sp>
        <p:nvSpPr>
          <p:cNvPr id="19" name="文本框 18"/>
          <p:cNvSpPr txBox="1"/>
          <p:nvPr/>
        </p:nvSpPr>
        <p:spPr>
          <a:xfrm>
            <a:off x="7373620" y="4563110"/>
            <a:ext cx="2165350" cy="737235"/>
          </a:xfrm>
          <a:prstGeom prst="rect">
            <a:avLst/>
          </a:prstGeom>
          <a:noFill/>
        </p:spPr>
        <p:txBody>
          <a:bodyPr wrap="square" rtlCol="0">
            <a:spAutoFit/>
          </a:bodyPr>
          <a:lstStyle/>
          <a:p>
            <a:pPr algn="ctr"/>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 you may post text here . </a:t>
            </a:r>
            <a:endParaRPr lang="zh-CN" altLang="en-US" sz="1400">
              <a:latin typeface="黑体" panose="02010609060101010101" charset="-122"/>
              <a:ea typeface="黑体" panose="02010609060101010101" charset="-122"/>
            </a:endParaRPr>
          </a:p>
        </p:txBody>
      </p:sp>
      <p:sp>
        <p:nvSpPr>
          <p:cNvPr id="20" name="文本框 19"/>
          <p:cNvSpPr txBox="1"/>
          <p:nvPr/>
        </p:nvSpPr>
        <p:spPr>
          <a:xfrm>
            <a:off x="9649460" y="4563110"/>
            <a:ext cx="2165350" cy="737235"/>
          </a:xfrm>
          <a:prstGeom prst="rect">
            <a:avLst/>
          </a:prstGeom>
          <a:noFill/>
        </p:spPr>
        <p:txBody>
          <a:bodyPr wrap="square" rtlCol="0">
            <a:spAutoFit/>
          </a:bodyPr>
          <a:lstStyle/>
          <a:p>
            <a:pPr algn="ctr"/>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 you may post text here . </a:t>
            </a:r>
            <a:endParaRPr lang="zh-CN" altLang="en-US" sz="1400">
              <a:latin typeface="黑体" panose="02010609060101010101" charset="-122"/>
              <a:ea typeface="黑体" panose="02010609060101010101"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pic>
        <p:nvPicPr>
          <p:cNvPr id="5" name="图片 4" descr="d96c3647ac01934d6761ffe44b27b94b"/>
          <p:cNvPicPr>
            <a:picLocks noChangeAspect="1"/>
          </p:cNvPicPr>
          <p:nvPr/>
        </p:nvPicPr>
        <p:blipFill>
          <a:blip r:embed="rId2"/>
          <a:srcRect t="30791"/>
          <a:stretch>
            <a:fillRect/>
          </a:stretch>
        </p:blipFill>
        <p:spPr>
          <a:xfrm>
            <a:off x="4164965" y="-18415"/>
            <a:ext cx="3992245" cy="3685540"/>
          </a:xfrm>
          <a:prstGeom prst="rect">
            <a:avLst/>
          </a:prstGeom>
        </p:spPr>
      </p:pic>
      <p:sp>
        <p:nvSpPr>
          <p:cNvPr id="9" name="文本框 8"/>
          <p:cNvSpPr txBox="1"/>
          <p:nvPr/>
        </p:nvSpPr>
        <p:spPr>
          <a:xfrm>
            <a:off x="4530725" y="3801745"/>
            <a:ext cx="3626485" cy="645160"/>
          </a:xfrm>
          <a:prstGeom prst="rect">
            <a:avLst/>
          </a:prstGeom>
          <a:noFill/>
        </p:spPr>
        <p:txBody>
          <a:bodyPr wrap="square" rtlCol="0">
            <a:spAutoFit/>
          </a:bodyPr>
          <a:lstStyle/>
          <a:p>
            <a:pPr algn="dist"/>
            <a:r>
              <a:rPr lang="en-US" sz="2800">
                <a:latin typeface="黑体" panose="02010609060101010101" charset="-122"/>
                <a:ea typeface="黑体" panose="02010609060101010101" charset="-122"/>
                <a:cs typeface="黑体" panose="02010609060101010101" charset="-122"/>
              </a:rPr>
              <a:t>03</a:t>
            </a:r>
            <a:r>
              <a:rPr lang="en-US" sz="3600">
                <a:latin typeface="黑体" panose="02010609060101010101" charset="-122"/>
                <a:ea typeface="黑体" panose="02010609060101010101" charset="-122"/>
                <a:cs typeface="黑体" panose="02010609060101010101" charset="-122"/>
              </a:rPr>
              <a:t>.</a:t>
            </a:r>
            <a:r>
              <a:rPr lang="zh-CN" altLang="en-US" sz="2800">
                <a:latin typeface="黑体" panose="02010609060101010101" charset="-122"/>
                <a:ea typeface="黑体" panose="02010609060101010101" charset="-122"/>
                <a:cs typeface="黑体" panose="02010609060101010101" charset="-122"/>
              </a:rPr>
              <a:t>添加你的标题</a:t>
            </a:r>
          </a:p>
        </p:txBody>
      </p:sp>
      <p:sp>
        <p:nvSpPr>
          <p:cNvPr id="10" name="文本框 9"/>
          <p:cNvSpPr txBox="1"/>
          <p:nvPr/>
        </p:nvSpPr>
        <p:spPr>
          <a:xfrm>
            <a:off x="2185670" y="4456430"/>
            <a:ext cx="8316595" cy="1599565"/>
          </a:xfrm>
          <a:prstGeom prst="rect">
            <a:avLst/>
          </a:prstGeom>
          <a:noFill/>
        </p:spPr>
        <p:txBody>
          <a:bodyPr wrap="square" rtlCol="0">
            <a:spAutoFit/>
          </a:bodyPr>
          <a:lstStyle/>
          <a:p>
            <a:pPr algn="ctr">
              <a:lnSpc>
                <a:spcPct val="150000"/>
              </a:lnSpc>
            </a:pPr>
            <a:r>
              <a:rPr lang="zh-CN" altLang="en-US" sz="1400"/>
              <a:t>Simple small pure and fresh and PPT template </a:t>
            </a:r>
            <a:r>
              <a:rPr lang="zh-CN" altLang="en-US" sz="1400">
                <a:sym typeface="+mn-ea"/>
              </a:rPr>
              <a:t>Simple small pure and fresh and PPT templateSimple small pure and fresh and PPT template Simple small pure </a:t>
            </a:r>
            <a:endParaRPr lang="zh-CN" altLang="en-US" sz="1400"/>
          </a:p>
          <a:p>
            <a:pPr algn="ctr">
              <a:lnSpc>
                <a:spcPct val="150000"/>
              </a:lnSpc>
            </a:pPr>
            <a:endParaRPr lang="zh-CN" altLang="en-US" sz="1600"/>
          </a:p>
          <a:p>
            <a:pPr algn="ctr"/>
            <a:endParaRPr lang="zh-CN" altLang="en-US" sz="1600"/>
          </a:p>
          <a:p>
            <a:pPr algn="ctr"/>
            <a:endParaRPr lang="zh-CN" altLang="en-US" sz="16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sp>
        <p:nvSpPr>
          <p:cNvPr id="60" name="矩形 59"/>
          <p:cNvSpPr/>
          <p:nvPr/>
        </p:nvSpPr>
        <p:spPr>
          <a:xfrm>
            <a:off x="8667115" y="3665220"/>
            <a:ext cx="1627505" cy="393065"/>
          </a:xfrm>
          <a:prstGeom prst="rect">
            <a:avLst/>
          </a:prstGeom>
          <a:solidFill>
            <a:srgbClr val="DCB2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5052695" y="3630930"/>
            <a:ext cx="1719580" cy="427355"/>
          </a:xfrm>
          <a:prstGeom prst="rect">
            <a:avLst/>
          </a:prstGeom>
          <a:solidFill>
            <a:srgbClr val="B4A4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1743075" y="3647440"/>
            <a:ext cx="1617345" cy="443865"/>
          </a:xfrm>
          <a:prstGeom prst="rect">
            <a:avLst/>
          </a:prstGeom>
          <a:solidFill>
            <a:srgbClr val="6BA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泪滴形 7"/>
          <p:cNvSpPr/>
          <p:nvPr>
            <p:custDataLst>
              <p:tags r:id="rId1"/>
            </p:custDataLst>
          </p:nvPr>
        </p:nvSpPr>
        <p:spPr>
          <a:xfrm rot="8100000">
            <a:off x="1887692" y="1760879"/>
            <a:ext cx="1411504" cy="1411506"/>
          </a:xfrm>
          <a:custGeom>
            <a:avLst/>
            <a:gdLst>
              <a:gd name="connsiteX0" fmla="*/ 0 w 924022"/>
              <a:gd name="connsiteY0" fmla="*/ 462011 h 924022"/>
              <a:gd name="connsiteX1" fmla="*/ 462011 w 924022"/>
              <a:gd name="connsiteY1" fmla="*/ 0 h 924022"/>
              <a:gd name="connsiteX2" fmla="*/ 976294 w 924022"/>
              <a:gd name="connsiteY2" fmla="*/ -52272 h 924022"/>
              <a:gd name="connsiteX3" fmla="*/ 924022 w 924022"/>
              <a:gd name="connsiteY3" fmla="*/ 462011 h 924022"/>
              <a:gd name="connsiteX4" fmla="*/ 462011 w 924022"/>
              <a:gd name="connsiteY4" fmla="*/ 924022 h 924022"/>
              <a:gd name="connsiteX5" fmla="*/ 0 w 924022"/>
              <a:gd name="connsiteY5" fmla="*/ 462011 h 924022"/>
              <a:gd name="connsiteX0-1" fmla="*/ 0 w 976294"/>
              <a:gd name="connsiteY0-2" fmla="*/ 514283 h 976294"/>
              <a:gd name="connsiteX1-3" fmla="*/ 462011 w 976294"/>
              <a:gd name="connsiteY1-4" fmla="*/ 52272 h 976294"/>
              <a:gd name="connsiteX2-5" fmla="*/ 976294 w 976294"/>
              <a:gd name="connsiteY2-6" fmla="*/ 0 h 976294"/>
              <a:gd name="connsiteX3-7" fmla="*/ 924022 w 976294"/>
              <a:gd name="connsiteY3-8" fmla="*/ 514283 h 976294"/>
              <a:gd name="connsiteX4-9" fmla="*/ 462011 w 976294"/>
              <a:gd name="connsiteY4-10" fmla="*/ 976294 h 976294"/>
              <a:gd name="connsiteX5-11" fmla="*/ 0 w 976294"/>
              <a:gd name="connsiteY5-12" fmla="*/ 514283 h 976294"/>
              <a:gd name="connsiteX0-13" fmla="*/ 0 w 991098"/>
              <a:gd name="connsiteY0-14" fmla="*/ 517758 h 979769"/>
              <a:gd name="connsiteX1-15" fmla="*/ 462011 w 991098"/>
              <a:gd name="connsiteY1-16" fmla="*/ 55747 h 979769"/>
              <a:gd name="connsiteX2-17" fmla="*/ 976294 w 991098"/>
              <a:gd name="connsiteY2-18" fmla="*/ 3475 h 979769"/>
              <a:gd name="connsiteX3-19" fmla="*/ 924022 w 991098"/>
              <a:gd name="connsiteY3-20" fmla="*/ 517758 h 979769"/>
              <a:gd name="connsiteX4-21" fmla="*/ 462011 w 991098"/>
              <a:gd name="connsiteY4-22" fmla="*/ 979769 h 979769"/>
              <a:gd name="connsiteX5-23" fmla="*/ 0 w 991098"/>
              <a:gd name="connsiteY5-24" fmla="*/ 517758 h 979769"/>
              <a:gd name="connsiteX0-25" fmla="*/ 0 w 991098"/>
              <a:gd name="connsiteY0-26" fmla="*/ 532372 h 994383"/>
              <a:gd name="connsiteX1-27" fmla="*/ 462011 w 991098"/>
              <a:gd name="connsiteY1-28" fmla="*/ 70361 h 994383"/>
              <a:gd name="connsiteX2-29" fmla="*/ 976294 w 991098"/>
              <a:gd name="connsiteY2-30" fmla="*/ 18089 h 994383"/>
              <a:gd name="connsiteX3-31" fmla="*/ 924022 w 991098"/>
              <a:gd name="connsiteY3-32" fmla="*/ 532372 h 994383"/>
              <a:gd name="connsiteX4-33" fmla="*/ 462011 w 991098"/>
              <a:gd name="connsiteY4-34" fmla="*/ 994383 h 994383"/>
              <a:gd name="connsiteX5-35" fmla="*/ 0 w 991098"/>
              <a:gd name="connsiteY5-36" fmla="*/ 532372 h 994383"/>
              <a:gd name="connsiteX0-37" fmla="*/ 0 w 991098"/>
              <a:gd name="connsiteY0-38" fmla="*/ 529088 h 991099"/>
              <a:gd name="connsiteX1-39" fmla="*/ 462011 w 991098"/>
              <a:gd name="connsiteY1-40" fmla="*/ 67077 h 991099"/>
              <a:gd name="connsiteX2-41" fmla="*/ 976294 w 991098"/>
              <a:gd name="connsiteY2-42" fmla="*/ 14805 h 991099"/>
              <a:gd name="connsiteX3-43" fmla="*/ 924022 w 991098"/>
              <a:gd name="connsiteY3-44" fmla="*/ 529088 h 991099"/>
              <a:gd name="connsiteX4-45" fmla="*/ 462011 w 991098"/>
              <a:gd name="connsiteY4-46" fmla="*/ 991099 h 991099"/>
              <a:gd name="connsiteX5-47" fmla="*/ 0 w 991098"/>
              <a:gd name="connsiteY5-48" fmla="*/ 529088 h 991099"/>
              <a:gd name="connsiteX0-49" fmla="*/ 0 w 992401"/>
              <a:gd name="connsiteY0-50" fmla="*/ 529088 h 991099"/>
              <a:gd name="connsiteX1-51" fmla="*/ 462011 w 992401"/>
              <a:gd name="connsiteY1-52" fmla="*/ 67077 h 991099"/>
              <a:gd name="connsiteX2-53" fmla="*/ 976294 w 992401"/>
              <a:gd name="connsiteY2-54" fmla="*/ 14805 h 991099"/>
              <a:gd name="connsiteX3-55" fmla="*/ 924022 w 992401"/>
              <a:gd name="connsiteY3-56" fmla="*/ 529088 h 991099"/>
              <a:gd name="connsiteX4-57" fmla="*/ 462011 w 992401"/>
              <a:gd name="connsiteY4-58" fmla="*/ 991099 h 991099"/>
              <a:gd name="connsiteX5-59" fmla="*/ 0 w 992401"/>
              <a:gd name="connsiteY5-60" fmla="*/ 529088 h 991099"/>
              <a:gd name="connsiteX0-61" fmla="*/ 0 w 990452"/>
              <a:gd name="connsiteY0-62" fmla="*/ 529088 h 991099"/>
              <a:gd name="connsiteX1-63" fmla="*/ 462011 w 990452"/>
              <a:gd name="connsiteY1-64" fmla="*/ 67077 h 991099"/>
              <a:gd name="connsiteX2-65" fmla="*/ 976294 w 990452"/>
              <a:gd name="connsiteY2-66" fmla="*/ 14805 h 991099"/>
              <a:gd name="connsiteX3-67" fmla="*/ 924022 w 990452"/>
              <a:gd name="connsiteY3-68" fmla="*/ 529088 h 991099"/>
              <a:gd name="connsiteX4-69" fmla="*/ 462011 w 990452"/>
              <a:gd name="connsiteY4-70" fmla="*/ 991099 h 991099"/>
              <a:gd name="connsiteX5-71" fmla="*/ 0 w 990452"/>
              <a:gd name="connsiteY5-72" fmla="*/ 529088 h 991099"/>
              <a:gd name="connsiteX0-73" fmla="*/ 0 w 990452"/>
              <a:gd name="connsiteY0-74" fmla="*/ 528442 h 990453"/>
              <a:gd name="connsiteX1-75" fmla="*/ 462011 w 990452"/>
              <a:gd name="connsiteY1-76" fmla="*/ 66431 h 990453"/>
              <a:gd name="connsiteX2-77" fmla="*/ 976294 w 990452"/>
              <a:gd name="connsiteY2-78" fmla="*/ 14159 h 990453"/>
              <a:gd name="connsiteX3-79" fmla="*/ 924022 w 990452"/>
              <a:gd name="connsiteY3-80" fmla="*/ 528442 h 990453"/>
              <a:gd name="connsiteX4-81" fmla="*/ 462011 w 990452"/>
              <a:gd name="connsiteY4-82" fmla="*/ 990453 h 990453"/>
              <a:gd name="connsiteX5-83" fmla="*/ 0 w 990452"/>
              <a:gd name="connsiteY5-84" fmla="*/ 528442 h 990453"/>
              <a:gd name="connsiteX0-85" fmla="*/ 0 w 990452"/>
              <a:gd name="connsiteY0-86" fmla="*/ 527801 h 989812"/>
              <a:gd name="connsiteX1-87" fmla="*/ 462011 w 990452"/>
              <a:gd name="connsiteY1-88" fmla="*/ 65790 h 989812"/>
              <a:gd name="connsiteX2-89" fmla="*/ 976294 w 990452"/>
              <a:gd name="connsiteY2-90" fmla="*/ 13518 h 989812"/>
              <a:gd name="connsiteX3-91" fmla="*/ 924022 w 990452"/>
              <a:gd name="connsiteY3-92" fmla="*/ 527801 h 989812"/>
              <a:gd name="connsiteX4-93" fmla="*/ 462011 w 990452"/>
              <a:gd name="connsiteY4-94" fmla="*/ 989812 h 989812"/>
              <a:gd name="connsiteX5-95" fmla="*/ 0 w 990452"/>
              <a:gd name="connsiteY5-96" fmla="*/ 527801 h 989812"/>
              <a:gd name="connsiteX0-97" fmla="*/ 0 w 990452"/>
              <a:gd name="connsiteY0-98" fmla="*/ 525286 h 987297"/>
              <a:gd name="connsiteX1-99" fmla="*/ 462011 w 990452"/>
              <a:gd name="connsiteY1-100" fmla="*/ 63275 h 987297"/>
              <a:gd name="connsiteX2-101" fmla="*/ 976294 w 990452"/>
              <a:gd name="connsiteY2-102" fmla="*/ 11003 h 987297"/>
              <a:gd name="connsiteX3-103" fmla="*/ 924022 w 990452"/>
              <a:gd name="connsiteY3-104" fmla="*/ 525286 h 987297"/>
              <a:gd name="connsiteX4-105" fmla="*/ 462011 w 990452"/>
              <a:gd name="connsiteY4-106" fmla="*/ 987297 h 987297"/>
              <a:gd name="connsiteX5-107" fmla="*/ 0 w 990452"/>
              <a:gd name="connsiteY5-108" fmla="*/ 525286 h 987297"/>
              <a:gd name="connsiteX0-109" fmla="*/ 0 w 990452"/>
              <a:gd name="connsiteY0-110" fmla="*/ 523462 h 985473"/>
              <a:gd name="connsiteX1-111" fmla="*/ 462011 w 990452"/>
              <a:gd name="connsiteY1-112" fmla="*/ 61451 h 985473"/>
              <a:gd name="connsiteX2-113" fmla="*/ 976294 w 990452"/>
              <a:gd name="connsiteY2-114" fmla="*/ 9179 h 985473"/>
              <a:gd name="connsiteX3-115" fmla="*/ 924022 w 990452"/>
              <a:gd name="connsiteY3-116" fmla="*/ 523462 h 985473"/>
              <a:gd name="connsiteX4-117" fmla="*/ 462011 w 990452"/>
              <a:gd name="connsiteY4-118" fmla="*/ 985473 h 985473"/>
              <a:gd name="connsiteX5-119" fmla="*/ 0 w 990452"/>
              <a:gd name="connsiteY5-120" fmla="*/ 523462 h 985473"/>
              <a:gd name="connsiteX0-121" fmla="*/ 0 w 985472"/>
              <a:gd name="connsiteY0-122" fmla="*/ 523462 h 985473"/>
              <a:gd name="connsiteX1-123" fmla="*/ 462011 w 985472"/>
              <a:gd name="connsiteY1-124" fmla="*/ 61451 h 985473"/>
              <a:gd name="connsiteX2-125" fmla="*/ 976294 w 985472"/>
              <a:gd name="connsiteY2-126" fmla="*/ 9179 h 985473"/>
              <a:gd name="connsiteX3-127" fmla="*/ 924022 w 985472"/>
              <a:gd name="connsiteY3-128" fmla="*/ 523462 h 985473"/>
              <a:gd name="connsiteX4-129" fmla="*/ 462011 w 985472"/>
              <a:gd name="connsiteY4-130" fmla="*/ 985473 h 985473"/>
              <a:gd name="connsiteX5-131" fmla="*/ 0 w 985472"/>
              <a:gd name="connsiteY5-132" fmla="*/ 523462 h 985473"/>
            </a:gdLst>
            <a:ahLst/>
            <a:cxnLst>
              <a:cxn ang="0">
                <a:pos x="connsiteX0-121" y="connsiteY0-122"/>
              </a:cxn>
              <a:cxn ang="0">
                <a:pos x="connsiteX1-123" y="connsiteY1-124"/>
              </a:cxn>
              <a:cxn ang="0">
                <a:pos x="connsiteX2-125" y="connsiteY2-126"/>
              </a:cxn>
              <a:cxn ang="0">
                <a:pos x="connsiteX3-127" y="connsiteY3-128"/>
              </a:cxn>
              <a:cxn ang="0">
                <a:pos x="connsiteX4-129" y="connsiteY4-130"/>
              </a:cxn>
              <a:cxn ang="0">
                <a:pos x="connsiteX5-131" y="connsiteY5-132"/>
              </a:cxn>
            </a:cxnLst>
            <a:rect l="l" t="t" r="r" b="b"/>
            <a:pathLst>
              <a:path w="985472" h="985473">
                <a:moveTo>
                  <a:pt x="0" y="523462"/>
                </a:moveTo>
                <a:cubicBezTo>
                  <a:pt x="0" y="268300"/>
                  <a:pt x="206849" y="61451"/>
                  <a:pt x="462011" y="61451"/>
                </a:cubicBezTo>
                <a:cubicBezTo>
                  <a:pt x="633438" y="61451"/>
                  <a:pt x="941255" y="-28376"/>
                  <a:pt x="976294" y="9179"/>
                </a:cubicBezTo>
                <a:cubicBezTo>
                  <a:pt x="1013850" y="37485"/>
                  <a:pt x="924022" y="352035"/>
                  <a:pt x="924022" y="523462"/>
                </a:cubicBezTo>
                <a:cubicBezTo>
                  <a:pt x="924022" y="778624"/>
                  <a:pt x="717173" y="985473"/>
                  <a:pt x="462011" y="985473"/>
                </a:cubicBezTo>
                <a:cubicBezTo>
                  <a:pt x="206849" y="985473"/>
                  <a:pt x="0" y="778624"/>
                  <a:pt x="0" y="523462"/>
                </a:cubicBezTo>
                <a:close/>
              </a:path>
            </a:pathLst>
          </a:custGeom>
          <a:noFill/>
          <a:ln w="38100">
            <a:solidFill>
              <a:srgbClr val="6BA0AC"/>
            </a:solid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a:bodyPr>
          <a:lstStyle/>
          <a:p>
            <a:pPr algn="ctr"/>
            <a:endParaRPr lang="zh-CN" altLang="en-US">
              <a:sym typeface="Arial" panose="020B0604020202020204" pitchFamily="34" charset="0"/>
            </a:endParaRPr>
          </a:p>
        </p:txBody>
      </p:sp>
      <p:sp>
        <p:nvSpPr>
          <p:cNvPr id="4" name="文本框 3"/>
          <p:cNvSpPr txBox="1"/>
          <p:nvPr>
            <p:custDataLst>
              <p:tags r:id="rId2"/>
            </p:custDataLst>
          </p:nvPr>
        </p:nvSpPr>
        <p:spPr>
          <a:xfrm>
            <a:off x="1348105" y="4107815"/>
            <a:ext cx="2395855" cy="1322705"/>
          </a:xfrm>
          <a:prstGeom prst="rect">
            <a:avLst/>
          </a:prstGeom>
          <a:noFill/>
        </p:spPr>
        <p:txBody>
          <a:bodyPr wrap="square" rtlCol="0">
            <a:normAutofit/>
          </a:bodyPr>
          <a:lstStyle/>
          <a:p>
            <a:pPr algn="ctr"/>
            <a:r>
              <a:rPr lang="en-US" altLang="zh-CN" sz="1600" dirty="0">
                <a:latin typeface="黑体" panose="02010609060101010101" charset="-122"/>
                <a:ea typeface="黑体" panose="02010609060101010101" charset="-122"/>
                <a:cs typeface="Arial" panose="020B0604020202020204" pitchFamily="34" charset="0"/>
                <a:sym typeface="+mn-ea"/>
              </a:rPr>
              <a:t>Click here to modify the text , you may post text here .</a:t>
            </a:r>
            <a:endParaRPr lang="zh-CN" altLang="en-US" sz="1600" dirty="0">
              <a:sym typeface="Arial" panose="020B0604020202020204" pitchFamily="34" charset="0"/>
            </a:endParaRPr>
          </a:p>
        </p:txBody>
      </p:sp>
      <p:sp>
        <p:nvSpPr>
          <p:cNvPr id="6" name="文本框 5"/>
          <p:cNvSpPr txBox="1"/>
          <p:nvPr>
            <p:custDataLst>
              <p:tags r:id="rId3"/>
            </p:custDataLst>
          </p:nvPr>
        </p:nvSpPr>
        <p:spPr>
          <a:xfrm>
            <a:off x="1467461" y="3664711"/>
            <a:ext cx="2124069" cy="573083"/>
          </a:xfrm>
          <a:prstGeom prst="rect">
            <a:avLst/>
          </a:prstGeom>
          <a:noFill/>
        </p:spPr>
        <p:txBody>
          <a:bodyPr wrap="square" rtlCol="0">
            <a:normAutofit/>
          </a:bodyPr>
          <a:lstStyle/>
          <a:p>
            <a:pPr algn="ctr"/>
            <a:r>
              <a:rPr lang="zh-CN" altLang="en-US" sz="2000" b="1">
                <a:solidFill>
                  <a:schemeClr val="bg1"/>
                </a:solidFill>
                <a:latin typeface="黑体" panose="02010609060101010101" charset="-122"/>
                <a:ea typeface="黑体" panose="02010609060101010101" charset="-122"/>
                <a:cs typeface="+mn-ea"/>
                <a:sym typeface="Arial" panose="020B0604020202020204" pitchFamily="34" charset="0"/>
              </a:rPr>
              <a:t>添加你的标题</a:t>
            </a:r>
          </a:p>
        </p:txBody>
      </p:sp>
      <p:sp>
        <p:nvSpPr>
          <p:cNvPr id="7" name="泪滴形 7"/>
          <p:cNvSpPr/>
          <p:nvPr>
            <p:custDataLst>
              <p:tags r:id="rId4"/>
            </p:custDataLst>
          </p:nvPr>
        </p:nvSpPr>
        <p:spPr>
          <a:xfrm rot="8100000">
            <a:off x="5214333" y="1760879"/>
            <a:ext cx="1411504" cy="1411506"/>
          </a:xfrm>
          <a:custGeom>
            <a:avLst/>
            <a:gdLst>
              <a:gd name="connsiteX0" fmla="*/ 0 w 924022"/>
              <a:gd name="connsiteY0" fmla="*/ 462011 h 924022"/>
              <a:gd name="connsiteX1" fmla="*/ 462011 w 924022"/>
              <a:gd name="connsiteY1" fmla="*/ 0 h 924022"/>
              <a:gd name="connsiteX2" fmla="*/ 976294 w 924022"/>
              <a:gd name="connsiteY2" fmla="*/ -52272 h 924022"/>
              <a:gd name="connsiteX3" fmla="*/ 924022 w 924022"/>
              <a:gd name="connsiteY3" fmla="*/ 462011 h 924022"/>
              <a:gd name="connsiteX4" fmla="*/ 462011 w 924022"/>
              <a:gd name="connsiteY4" fmla="*/ 924022 h 924022"/>
              <a:gd name="connsiteX5" fmla="*/ 0 w 924022"/>
              <a:gd name="connsiteY5" fmla="*/ 462011 h 924022"/>
              <a:gd name="connsiteX0-1" fmla="*/ 0 w 976294"/>
              <a:gd name="connsiteY0-2" fmla="*/ 514283 h 976294"/>
              <a:gd name="connsiteX1-3" fmla="*/ 462011 w 976294"/>
              <a:gd name="connsiteY1-4" fmla="*/ 52272 h 976294"/>
              <a:gd name="connsiteX2-5" fmla="*/ 976294 w 976294"/>
              <a:gd name="connsiteY2-6" fmla="*/ 0 h 976294"/>
              <a:gd name="connsiteX3-7" fmla="*/ 924022 w 976294"/>
              <a:gd name="connsiteY3-8" fmla="*/ 514283 h 976294"/>
              <a:gd name="connsiteX4-9" fmla="*/ 462011 w 976294"/>
              <a:gd name="connsiteY4-10" fmla="*/ 976294 h 976294"/>
              <a:gd name="connsiteX5-11" fmla="*/ 0 w 976294"/>
              <a:gd name="connsiteY5-12" fmla="*/ 514283 h 976294"/>
              <a:gd name="connsiteX0-13" fmla="*/ 0 w 991098"/>
              <a:gd name="connsiteY0-14" fmla="*/ 517758 h 979769"/>
              <a:gd name="connsiteX1-15" fmla="*/ 462011 w 991098"/>
              <a:gd name="connsiteY1-16" fmla="*/ 55747 h 979769"/>
              <a:gd name="connsiteX2-17" fmla="*/ 976294 w 991098"/>
              <a:gd name="connsiteY2-18" fmla="*/ 3475 h 979769"/>
              <a:gd name="connsiteX3-19" fmla="*/ 924022 w 991098"/>
              <a:gd name="connsiteY3-20" fmla="*/ 517758 h 979769"/>
              <a:gd name="connsiteX4-21" fmla="*/ 462011 w 991098"/>
              <a:gd name="connsiteY4-22" fmla="*/ 979769 h 979769"/>
              <a:gd name="connsiteX5-23" fmla="*/ 0 w 991098"/>
              <a:gd name="connsiteY5-24" fmla="*/ 517758 h 979769"/>
              <a:gd name="connsiteX0-25" fmla="*/ 0 w 991098"/>
              <a:gd name="connsiteY0-26" fmla="*/ 532372 h 994383"/>
              <a:gd name="connsiteX1-27" fmla="*/ 462011 w 991098"/>
              <a:gd name="connsiteY1-28" fmla="*/ 70361 h 994383"/>
              <a:gd name="connsiteX2-29" fmla="*/ 976294 w 991098"/>
              <a:gd name="connsiteY2-30" fmla="*/ 18089 h 994383"/>
              <a:gd name="connsiteX3-31" fmla="*/ 924022 w 991098"/>
              <a:gd name="connsiteY3-32" fmla="*/ 532372 h 994383"/>
              <a:gd name="connsiteX4-33" fmla="*/ 462011 w 991098"/>
              <a:gd name="connsiteY4-34" fmla="*/ 994383 h 994383"/>
              <a:gd name="connsiteX5-35" fmla="*/ 0 w 991098"/>
              <a:gd name="connsiteY5-36" fmla="*/ 532372 h 994383"/>
              <a:gd name="connsiteX0-37" fmla="*/ 0 w 991098"/>
              <a:gd name="connsiteY0-38" fmla="*/ 529088 h 991099"/>
              <a:gd name="connsiteX1-39" fmla="*/ 462011 w 991098"/>
              <a:gd name="connsiteY1-40" fmla="*/ 67077 h 991099"/>
              <a:gd name="connsiteX2-41" fmla="*/ 976294 w 991098"/>
              <a:gd name="connsiteY2-42" fmla="*/ 14805 h 991099"/>
              <a:gd name="connsiteX3-43" fmla="*/ 924022 w 991098"/>
              <a:gd name="connsiteY3-44" fmla="*/ 529088 h 991099"/>
              <a:gd name="connsiteX4-45" fmla="*/ 462011 w 991098"/>
              <a:gd name="connsiteY4-46" fmla="*/ 991099 h 991099"/>
              <a:gd name="connsiteX5-47" fmla="*/ 0 w 991098"/>
              <a:gd name="connsiteY5-48" fmla="*/ 529088 h 991099"/>
              <a:gd name="connsiteX0-49" fmla="*/ 0 w 992401"/>
              <a:gd name="connsiteY0-50" fmla="*/ 529088 h 991099"/>
              <a:gd name="connsiteX1-51" fmla="*/ 462011 w 992401"/>
              <a:gd name="connsiteY1-52" fmla="*/ 67077 h 991099"/>
              <a:gd name="connsiteX2-53" fmla="*/ 976294 w 992401"/>
              <a:gd name="connsiteY2-54" fmla="*/ 14805 h 991099"/>
              <a:gd name="connsiteX3-55" fmla="*/ 924022 w 992401"/>
              <a:gd name="connsiteY3-56" fmla="*/ 529088 h 991099"/>
              <a:gd name="connsiteX4-57" fmla="*/ 462011 w 992401"/>
              <a:gd name="connsiteY4-58" fmla="*/ 991099 h 991099"/>
              <a:gd name="connsiteX5-59" fmla="*/ 0 w 992401"/>
              <a:gd name="connsiteY5-60" fmla="*/ 529088 h 991099"/>
              <a:gd name="connsiteX0-61" fmla="*/ 0 w 990452"/>
              <a:gd name="connsiteY0-62" fmla="*/ 529088 h 991099"/>
              <a:gd name="connsiteX1-63" fmla="*/ 462011 w 990452"/>
              <a:gd name="connsiteY1-64" fmla="*/ 67077 h 991099"/>
              <a:gd name="connsiteX2-65" fmla="*/ 976294 w 990452"/>
              <a:gd name="connsiteY2-66" fmla="*/ 14805 h 991099"/>
              <a:gd name="connsiteX3-67" fmla="*/ 924022 w 990452"/>
              <a:gd name="connsiteY3-68" fmla="*/ 529088 h 991099"/>
              <a:gd name="connsiteX4-69" fmla="*/ 462011 w 990452"/>
              <a:gd name="connsiteY4-70" fmla="*/ 991099 h 991099"/>
              <a:gd name="connsiteX5-71" fmla="*/ 0 w 990452"/>
              <a:gd name="connsiteY5-72" fmla="*/ 529088 h 991099"/>
              <a:gd name="connsiteX0-73" fmla="*/ 0 w 990452"/>
              <a:gd name="connsiteY0-74" fmla="*/ 528442 h 990453"/>
              <a:gd name="connsiteX1-75" fmla="*/ 462011 w 990452"/>
              <a:gd name="connsiteY1-76" fmla="*/ 66431 h 990453"/>
              <a:gd name="connsiteX2-77" fmla="*/ 976294 w 990452"/>
              <a:gd name="connsiteY2-78" fmla="*/ 14159 h 990453"/>
              <a:gd name="connsiteX3-79" fmla="*/ 924022 w 990452"/>
              <a:gd name="connsiteY3-80" fmla="*/ 528442 h 990453"/>
              <a:gd name="connsiteX4-81" fmla="*/ 462011 w 990452"/>
              <a:gd name="connsiteY4-82" fmla="*/ 990453 h 990453"/>
              <a:gd name="connsiteX5-83" fmla="*/ 0 w 990452"/>
              <a:gd name="connsiteY5-84" fmla="*/ 528442 h 990453"/>
              <a:gd name="connsiteX0-85" fmla="*/ 0 w 990452"/>
              <a:gd name="connsiteY0-86" fmla="*/ 527801 h 989812"/>
              <a:gd name="connsiteX1-87" fmla="*/ 462011 w 990452"/>
              <a:gd name="connsiteY1-88" fmla="*/ 65790 h 989812"/>
              <a:gd name="connsiteX2-89" fmla="*/ 976294 w 990452"/>
              <a:gd name="connsiteY2-90" fmla="*/ 13518 h 989812"/>
              <a:gd name="connsiteX3-91" fmla="*/ 924022 w 990452"/>
              <a:gd name="connsiteY3-92" fmla="*/ 527801 h 989812"/>
              <a:gd name="connsiteX4-93" fmla="*/ 462011 w 990452"/>
              <a:gd name="connsiteY4-94" fmla="*/ 989812 h 989812"/>
              <a:gd name="connsiteX5-95" fmla="*/ 0 w 990452"/>
              <a:gd name="connsiteY5-96" fmla="*/ 527801 h 989812"/>
              <a:gd name="connsiteX0-97" fmla="*/ 0 w 990452"/>
              <a:gd name="connsiteY0-98" fmla="*/ 525286 h 987297"/>
              <a:gd name="connsiteX1-99" fmla="*/ 462011 w 990452"/>
              <a:gd name="connsiteY1-100" fmla="*/ 63275 h 987297"/>
              <a:gd name="connsiteX2-101" fmla="*/ 976294 w 990452"/>
              <a:gd name="connsiteY2-102" fmla="*/ 11003 h 987297"/>
              <a:gd name="connsiteX3-103" fmla="*/ 924022 w 990452"/>
              <a:gd name="connsiteY3-104" fmla="*/ 525286 h 987297"/>
              <a:gd name="connsiteX4-105" fmla="*/ 462011 w 990452"/>
              <a:gd name="connsiteY4-106" fmla="*/ 987297 h 987297"/>
              <a:gd name="connsiteX5-107" fmla="*/ 0 w 990452"/>
              <a:gd name="connsiteY5-108" fmla="*/ 525286 h 987297"/>
              <a:gd name="connsiteX0-109" fmla="*/ 0 w 990452"/>
              <a:gd name="connsiteY0-110" fmla="*/ 523462 h 985473"/>
              <a:gd name="connsiteX1-111" fmla="*/ 462011 w 990452"/>
              <a:gd name="connsiteY1-112" fmla="*/ 61451 h 985473"/>
              <a:gd name="connsiteX2-113" fmla="*/ 976294 w 990452"/>
              <a:gd name="connsiteY2-114" fmla="*/ 9179 h 985473"/>
              <a:gd name="connsiteX3-115" fmla="*/ 924022 w 990452"/>
              <a:gd name="connsiteY3-116" fmla="*/ 523462 h 985473"/>
              <a:gd name="connsiteX4-117" fmla="*/ 462011 w 990452"/>
              <a:gd name="connsiteY4-118" fmla="*/ 985473 h 985473"/>
              <a:gd name="connsiteX5-119" fmla="*/ 0 w 990452"/>
              <a:gd name="connsiteY5-120" fmla="*/ 523462 h 985473"/>
              <a:gd name="connsiteX0-121" fmla="*/ 0 w 985472"/>
              <a:gd name="connsiteY0-122" fmla="*/ 523462 h 985473"/>
              <a:gd name="connsiteX1-123" fmla="*/ 462011 w 985472"/>
              <a:gd name="connsiteY1-124" fmla="*/ 61451 h 985473"/>
              <a:gd name="connsiteX2-125" fmla="*/ 976294 w 985472"/>
              <a:gd name="connsiteY2-126" fmla="*/ 9179 h 985473"/>
              <a:gd name="connsiteX3-127" fmla="*/ 924022 w 985472"/>
              <a:gd name="connsiteY3-128" fmla="*/ 523462 h 985473"/>
              <a:gd name="connsiteX4-129" fmla="*/ 462011 w 985472"/>
              <a:gd name="connsiteY4-130" fmla="*/ 985473 h 985473"/>
              <a:gd name="connsiteX5-131" fmla="*/ 0 w 985472"/>
              <a:gd name="connsiteY5-132" fmla="*/ 523462 h 985473"/>
            </a:gdLst>
            <a:ahLst/>
            <a:cxnLst>
              <a:cxn ang="0">
                <a:pos x="connsiteX0-121" y="connsiteY0-122"/>
              </a:cxn>
              <a:cxn ang="0">
                <a:pos x="connsiteX1-123" y="connsiteY1-124"/>
              </a:cxn>
              <a:cxn ang="0">
                <a:pos x="connsiteX2-125" y="connsiteY2-126"/>
              </a:cxn>
              <a:cxn ang="0">
                <a:pos x="connsiteX3-127" y="connsiteY3-128"/>
              </a:cxn>
              <a:cxn ang="0">
                <a:pos x="connsiteX4-129" y="connsiteY4-130"/>
              </a:cxn>
              <a:cxn ang="0">
                <a:pos x="connsiteX5-131" y="connsiteY5-132"/>
              </a:cxn>
            </a:cxnLst>
            <a:rect l="l" t="t" r="r" b="b"/>
            <a:pathLst>
              <a:path w="985472" h="985473">
                <a:moveTo>
                  <a:pt x="0" y="523462"/>
                </a:moveTo>
                <a:cubicBezTo>
                  <a:pt x="0" y="268300"/>
                  <a:pt x="206849" y="61451"/>
                  <a:pt x="462011" y="61451"/>
                </a:cubicBezTo>
                <a:cubicBezTo>
                  <a:pt x="633438" y="61451"/>
                  <a:pt x="941255" y="-28376"/>
                  <a:pt x="976294" y="9179"/>
                </a:cubicBezTo>
                <a:cubicBezTo>
                  <a:pt x="1013850" y="37485"/>
                  <a:pt x="924022" y="352035"/>
                  <a:pt x="924022" y="523462"/>
                </a:cubicBezTo>
                <a:cubicBezTo>
                  <a:pt x="924022" y="778624"/>
                  <a:pt x="717173" y="985473"/>
                  <a:pt x="462011" y="985473"/>
                </a:cubicBezTo>
                <a:cubicBezTo>
                  <a:pt x="206849" y="985473"/>
                  <a:pt x="0" y="778624"/>
                  <a:pt x="0" y="523462"/>
                </a:cubicBezTo>
                <a:close/>
              </a:path>
            </a:pathLst>
          </a:custGeom>
          <a:noFill/>
          <a:ln w="38100">
            <a:solidFill>
              <a:srgbClr val="B4A49A"/>
            </a:solid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a:bodyPr>
          <a:lstStyle/>
          <a:p>
            <a:pPr algn="ctr"/>
            <a:endParaRPr lang="zh-CN" altLang="en-US">
              <a:sym typeface="Arial" panose="020B0604020202020204" pitchFamily="34" charset="0"/>
            </a:endParaRPr>
          </a:p>
        </p:txBody>
      </p:sp>
      <p:sp>
        <p:nvSpPr>
          <p:cNvPr id="12" name="文本框 11"/>
          <p:cNvSpPr txBox="1"/>
          <p:nvPr>
            <p:custDataLst>
              <p:tags r:id="rId5"/>
            </p:custDataLst>
          </p:nvPr>
        </p:nvSpPr>
        <p:spPr>
          <a:xfrm>
            <a:off x="4819015" y="4107815"/>
            <a:ext cx="2464435" cy="1322705"/>
          </a:xfrm>
          <a:prstGeom prst="rect">
            <a:avLst/>
          </a:prstGeom>
          <a:noFill/>
        </p:spPr>
        <p:txBody>
          <a:bodyPr wrap="square" rtlCol="0">
            <a:normAutofit/>
          </a:bodyPr>
          <a:lstStyle/>
          <a:p>
            <a:pPr algn="ctr"/>
            <a:r>
              <a:rPr lang="en-US" altLang="zh-CN" sz="1600" dirty="0">
                <a:latin typeface="黑体" panose="02010609060101010101" charset="-122"/>
                <a:ea typeface="黑体" panose="02010609060101010101" charset="-122"/>
                <a:cs typeface="Arial" panose="020B0604020202020204" pitchFamily="34" charset="0"/>
                <a:sym typeface="+mn-ea"/>
              </a:rPr>
              <a:t>Click here to modify the text , you may post text here </a:t>
            </a:r>
            <a:r>
              <a:rPr lang="en-US" altLang="zh-CN" dirty="0">
                <a:latin typeface="黑体" panose="02010609060101010101" charset="-122"/>
                <a:ea typeface="黑体" panose="02010609060101010101" charset="-122"/>
                <a:cs typeface="Arial" panose="020B0604020202020204" pitchFamily="34" charset="0"/>
                <a:sym typeface="+mn-ea"/>
              </a:rPr>
              <a:t>.</a:t>
            </a:r>
            <a:endParaRPr lang="zh-CN" altLang="en-US" dirty="0">
              <a:sym typeface="Arial" panose="020B0604020202020204" pitchFamily="34" charset="0"/>
            </a:endParaRPr>
          </a:p>
        </p:txBody>
      </p:sp>
      <p:sp>
        <p:nvSpPr>
          <p:cNvPr id="13" name="文本框 12"/>
          <p:cNvSpPr txBox="1"/>
          <p:nvPr>
            <p:custDataLst>
              <p:tags r:id="rId6"/>
            </p:custDataLst>
          </p:nvPr>
        </p:nvSpPr>
        <p:spPr>
          <a:xfrm>
            <a:off x="4819682" y="3664711"/>
            <a:ext cx="2124069" cy="573083"/>
          </a:xfrm>
          <a:prstGeom prst="rect">
            <a:avLst/>
          </a:prstGeom>
          <a:noFill/>
        </p:spPr>
        <p:txBody>
          <a:bodyPr wrap="square" rtlCol="0">
            <a:normAutofit/>
          </a:bodyPr>
          <a:lstStyle/>
          <a:p>
            <a:pPr algn="ctr"/>
            <a:r>
              <a:rPr lang="zh-CN" altLang="en-US" sz="2000" b="1">
                <a:solidFill>
                  <a:schemeClr val="bg1"/>
                </a:solidFill>
                <a:latin typeface="Arial" panose="020B0604020202020204" pitchFamily="34" charset="0"/>
                <a:ea typeface="宋体" panose="02010600030101010101" pitchFamily="2" charset="-122"/>
                <a:cs typeface="+mn-ea"/>
                <a:sym typeface="Arial" panose="020B0604020202020204" pitchFamily="34" charset="0"/>
              </a:rPr>
              <a:t>添加你的标题</a:t>
            </a:r>
          </a:p>
        </p:txBody>
      </p:sp>
      <p:sp>
        <p:nvSpPr>
          <p:cNvPr id="14" name="泪滴形 7"/>
          <p:cNvSpPr/>
          <p:nvPr>
            <p:custDataLst>
              <p:tags r:id="rId7"/>
            </p:custDataLst>
          </p:nvPr>
        </p:nvSpPr>
        <p:spPr>
          <a:xfrm rot="8100000">
            <a:off x="8772115" y="1760879"/>
            <a:ext cx="1411504" cy="1411506"/>
          </a:xfrm>
          <a:custGeom>
            <a:avLst/>
            <a:gdLst>
              <a:gd name="connsiteX0" fmla="*/ 0 w 924022"/>
              <a:gd name="connsiteY0" fmla="*/ 462011 h 924022"/>
              <a:gd name="connsiteX1" fmla="*/ 462011 w 924022"/>
              <a:gd name="connsiteY1" fmla="*/ 0 h 924022"/>
              <a:gd name="connsiteX2" fmla="*/ 976294 w 924022"/>
              <a:gd name="connsiteY2" fmla="*/ -52272 h 924022"/>
              <a:gd name="connsiteX3" fmla="*/ 924022 w 924022"/>
              <a:gd name="connsiteY3" fmla="*/ 462011 h 924022"/>
              <a:gd name="connsiteX4" fmla="*/ 462011 w 924022"/>
              <a:gd name="connsiteY4" fmla="*/ 924022 h 924022"/>
              <a:gd name="connsiteX5" fmla="*/ 0 w 924022"/>
              <a:gd name="connsiteY5" fmla="*/ 462011 h 924022"/>
              <a:gd name="connsiteX0-1" fmla="*/ 0 w 976294"/>
              <a:gd name="connsiteY0-2" fmla="*/ 514283 h 976294"/>
              <a:gd name="connsiteX1-3" fmla="*/ 462011 w 976294"/>
              <a:gd name="connsiteY1-4" fmla="*/ 52272 h 976294"/>
              <a:gd name="connsiteX2-5" fmla="*/ 976294 w 976294"/>
              <a:gd name="connsiteY2-6" fmla="*/ 0 h 976294"/>
              <a:gd name="connsiteX3-7" fmla="*/ 924022 w 976294"/>
              <a:gd name="connsiteY3-8" fmla="*/ 514283 h 976294"/>
              <a:gd name="connsiteX4-9" fmla="*/ 462011 w 976294"/>
              <a:gd name="connsiteY4-10" fmla="*/ 976294 h 976294"/>
              <a:gd name="connsiteX5-11" fmla="*/ 0 w 976294"/>
              <a:gd name="connsiteY5-12" fmla="*/ 514283 h 976294"/>
              <a:gd name="connsiteX0-13" fmla="*/ 0 w 991098"/>
              <a:gd name="connsiteY0-14" fmla="*/ 517758 h 979769"/>
              <a:gd name="connsiteX1-15" fmla="*/ 462011 w 991098"/>
              <a:gd name="connsiteY1-16" fmla="*/ 55747 h 979769"/>
              <a:gd name="connsiteX2-17" fmla="*/ 976294 w 991098"/>
              <a:gd name="connsiteY2-18" fmla="*/ 3475 h 979769"/>
              <a:gd name="connsiteX3-19" fmla="*/ 924022 w 991098"/>
              <a:gd name="connsiteY3-20" fmla="*/ 517758 h 979769"/>
              <a:gd name="connsiteX4-21" fmla="*/ 462011 w 991098"/>
              <a:gd name="connsiteY4-22" fmla="*/ 979769 h 979769"/>
              <a:gd name="connsiteX5-23" fmla="*/ 0 w 991098"/>
              <a:gd name="connsiteY5-24" fmla="*/ 517758 h 979769"/>
              <a:gd name="connsiteX0-25" fmla="*/ 0 w 991098"/>
              <a:gd name="connsiteY0-26" fmla="*/ 532372 h 994383"/>
              <a:gd name="connsiteX1-27" fmla="*/ 462011 w 991098"/>
              <a:gd name="connsiteY1-28" fmla="*/ 70361 h 994383"/>
              <a:gd name="connsiteX2-29" fmla="*/ 976294 w 991098"/>
              <a:gd name="connsiteY2-30" fmla="*/ 18089 h 994383"/>
              <a:gd name="connsiteX3-31" fmla="*/ 924022 w 991098"/>
              <a:gd name="connsiteY3-32" fmla="*/ 532372 h 994383"/>
              <a:gd name="connsiteX4-33" fmla="*/ 462011 w 991098"/>
              <a:gd name="connsiteY4-34" fmla="*/ 994383 h 994383"/>
              <a:gd name="connsiteX5-35" fmla="*/ 0 w 991098"/>
              <a:gd name="connsiteY5-36" fmla="*/ 532372 h 994383"/>
              <a:gd name="connsiteX0-37" fmla="*/ 0 w 991098"/>
              <a:gd name="connsiteY0-38" fmla="*/ 529088 h 991099"/>
              <a:gd name="connsiteX1-39" fmla="*/ 462011 w 991098"/>
              <a:gd name="connsiteY1-40" fmla="*/ 67077 h 991099"/>
              <a:gd name="connsiteX2-41" fmla="*/ 976294 w 991098"/>
              <a:gd name="connsiteY2-42" fmla="*/ 14805 h 991099"/>
              <a:gd name="connsiteX3-43" fmla="*/ 924022 w 991098"/>
              <a:gd name="connsiteY3-44" fmla="*/ 529088 h 991099"/>
              <a:gd name="connsiteX4-45" fmla="*/ 462011 w 991098"/>
              <a:gd name="connsiteY4-46" fmla="*/ 991099 h 991099"/>
              <a:gd name="connsiteX5-47" fmla="*/ 0 w 991098"/>
              <a:gd name="connsiteY5-48" fmla="*/ 529088 h 991099"/>
              <a:gd name="connsiteX0-49" fmla="*/ 0 w 992401"/>
              <a:gd name="connsiteY0-50" fmla="*/ 529088 h 991099"/>
              <a:gd name="connsiteX1-51" fmla="*/ 462011 w 992401"/>
              <a:gd name="connsiteY1-52" fmla="*/ 67077 h 991099"/>
              <a:gd name="connsiteX2-53" fmla="*/ 976294 w 992401"/>
              <a:gd name="connsiteY2-54" fmla="*/ 14805 h 991099"/>
              <a:gd name="connsiteX3-55" fmla="*/ 924022 w 992401"/>
              <a:gd name="connsiteY3-56" fmla="*/ 529088 h 991099"/>
              <a:gd name="connsiteX4-57" fmla="*/ 462011 w 992401"/>
              <a:gd name="connsiteY4-58" fmla="*/ 991099 h 991099"/>
              <a:gd name="connsiteX5-59" fmla="*/ 0 w 992401"/>
              <a:gd name="connsiteY5-60" fmla="*/ 529088 h 991099"/>
              <a:gd name="connsiteX0-61" fmla="*/ 0 w 990452"/>
              <a:gd name="connsiteY0-62" fmla="*/ 529088 h 991099"/>
              <a:gd name="connsiteX1-63" fmla="*/ 462011 w 990452"/>
              <a:gd name="connsiteY1-64" fmla="*/ 67077 h 991099"/>
              <a:gd name="connsiteX2-65" fmla="*/ 976294 w 990452"/>
              <a:gd name="connsiteY2-66" fmla="*/ 14805 h 991099"/>
              <a:gd name="connsiteX3-67" fmla="*/ 924022 w 990452"/>
              <a:gd name="connsiteY3-68" fmla="*/ 529088 h 991099"/>
              <a:gd name="connsiteX4-69" fmla="*/ 462011 w 990452"/>
              <a:gd name="connsiteY4-70" fmla="*/ 991099 h 991099"/>
              <a:gd name="connsiteX5-71" fmla="*/ 0 w 990452"/>
              <a:gd name="connsiteY5-72" fmla="*/ 529088 h 991099"/>
              <a:gd name="connsiteX0-73" fmla="*/ 0 w 990452"/>
              <a:gd name="connsiteY0-74" fmla="*/ 528442 h 990453"/>
              <a:gd name="connsiteX1-75" fmla="*/ 462011 w 990452"/>
              <a:gd name="connsiteY1-76" fmla="*/ 66431 h 990453"/>
              <a:gd name="connsiteX2-77" fmla="*/ 976294 w 990452"/>
              <a:gd name="connsiteY2-78" fmla="*/ 14159 h 990453"/>
              <a:gd name="connsiteX3-79" fmla="*/ 924022 w 990452"/>
              <a:gd name="connsiteY3-80" fmla="*/ 528442 h 990453"/>
              <a:gd name="connsiteX4-81" fmla="*/ 462011 w 990452"/>
              <a:gd name="connsiteY4-82" fmla="*/ 990453 h 990453"/>
              <a:gd name="connsiteX5-83" fmla="*/ 0 w 990452"/>
              <a:gd name="connsiteY5-84" fmla="*/ 528442 h 990453"/>
              <a:gd name="connsiteX0-85" fmla="*/ 0 w 990452"/>
              <a:gd name="connsiteY0-86" fmla="*/ 527801 h 989812"/>
              <a:gd name="connsiteX1-87" fmla="*/ 462011 w 990452"/>
              <a:gd name="connsiteY1-88" fmla="*/ 65790 h 989812"/>
              <a:gd name="connsiteX2-89" fmla="*/ 976294 w 990452"/>
              <a:gd name="connsiteY2-90" fmla="*/ 13518 h 989812"/>
              <a:gd name="connsiteX3-91" fmla="*/ 924022 w 990452"/>
              <a:gd name="connsiteY3-92" fmla="*/ 527801 h 989812"/>
              <a:gd name="connsiteX4-93" fmla="*/ 462011 w 990452"/>
              <a:gd name="connsiteY4-94" fmla="*/ 989812 h 989812"/>
              <a:gd name="connsiteX5-95" fmla="*/ 0 w 990452"/>
              <a:gd name="connsiteY5-96" fmla="*/ 527801 h 989812"/>
              <a:gd name="connsiteX0-97" fmla="*/ 0 w 990452"/>
              <a:gd name="connsiteY0-98" fmla="*/ 525286 h 987297"/>
              <a:gd name="connsiteX1-99" fmla="*/ 462011 w 990452"/>
              <a:gd name="connsiteY1-100" fmla="*/ 63275 h 987297"/>
              <a:gd name="connsiteX2-101" fmla="*/ 976294 w 990452"/>
              <a:gd name="connsiteY2-102" fmla="*/ 11003 h 987297"/>
              <a:gd name="connsiteX3-103" fmla="*/ 924022 w 990452"/>
              <a:gd name="connsiteY3-104" fmla="*/ 525286 h 987297"/>
              <a:gd name="connsiteX4-105" fmla="*/ 462011 w 990452"/>
              <a:gd name="connsiteY4-106" fmla="*/ 987297 h 987297"/>
              <a:gd name="connsiteX5-107" fmla="*/ 0 w 990452"/>
              <a:gd name="connsiteY5-108" fmla="*/ 525286 h 987297"/>
              <a:gd name="connsiteX0-109" fmla="*/ 0 w 990452"/>
              <a:gd name="connsiteY0-110" fmla="*/ 523462 h 985473"/>
              <a:gd name="connsiteX1-111" fmla="*/ 462011 w 990452"/>
              <a:gd name="connsiteY1-112" fmla="*/ 61451 h 985473"/>
              <a:gd name="connsiteX2-113" fmla="*/ 976294 w 990452"/>
              <a:gd name="connsiteY2-114" fmla="*/ 9179 h 985473"/>
              <a:gd name="connsiteX3-115" fmla="*/ 924022 w 990452"/>
              <a:gd name="connsiteY3-116" fmla="*/ 523462 h 985473"/>
              <a:gd name="connsiteX4-117" fmla="*/ 462011 w 990452"/>
              <a:gd name="connsiteY4-118" fmla="*/ 985473 h 985473"/>
              <a:gd name="connsiteX5-119" fmla="*/ 0 w 990452"/>
              <a:gd name="connsiteY5-120" fmla="*/ 523462 h 985473"/>
              <a:gd name="connsiteX0-121" fmla="*/ 0 w 985472"/>
              <a:gd name="connsiteY0-122" fmla="*/ 523462 h 985473"/>
              <a:gd name="connsiteX1-123" fmla="*/ 462011 w 985472"/>
              <a:gd name="connsiteY1-124" fmla="*/ 61451 h 985473"/>
              <a:gd name="connsiteX2-125" fmla="*/ 976294 w 985472"/>
              <a:gd name="connsiteY2-126" fmla="*/ 9179 h 985473"/>
              <a:gd name="connsiteX3-127" fmla="*/ 924022 w 985472"/>
              <a:gd name="connsiteY3-128" fmla="*/ 523462 h 985473"/>
              <a:gd name="connsiteX4-129" fmla="*/ 462011 w 985472"/>
              <a:gd name="connsiteY4-130" fmla="*/ 985473 h 985473"/>
              <a:gd name="connsiteX5-131" fmla="*/ 0 w 985472"/>
              <a:gd name="connsiteY5-132" fmla="*/ 523462 h 985473"/>
            </a:gdLst>
            <a:ahLst/>
            <a:cxnLst>
              <a:cxn ang="0">
                <a:pos x="connsiteX0-121" y="connsiteY0-122"/>
              </a:cxn>
              <a:cxn ang="0">
                <a:pos x="connsiteX1-123" y="connsiteY1-124"/>
              </a:cxn>
              <a:cxn ang="0">
                <a:pos x="connsiteX2-125" y="connsiteY2-126"/>
              </a:cxn>
              <a:cxn ang="0">
                <a:pos x="connsiteX3-127" y="connsiteY3-128"/>
              </a:cxn>
              <a:cxn ang="0">
                <a:pos x="connsiteX4-129" y="connsiteY4-130"/>
              </a:cxn>
              <a:cxn ang="0">
                <a:pos x="connsiteX5-131" y="connsiteY5-132"/>
              </a:cxn>
            </a:cxnLst>
            <a:rect l="l" t="t" r="r" b="b"/>
            <a:pathLst>
              <a:path w="985472" h="985473">
                <a:moveTo>
                  <a:pt x="0" y="523462"/>
                </a:moveTo>
                <a:cubicBezTo>
                  <a:pt x="0" y="268300"/>
                  <a:pt x="206849" y="61451"/>
                  <a:pt x="462011" y="61451"/>
                </a:cubicBezTo>
                <a:cubicBezTo>
                  <a:pt x="633438" y="61451"/>
                  <a:pt x="941255" y="-28376"/>
                  <a:pt x="976294" y="9179"/>
                </a:cubicBezTo>
                <a:cubicBezTo>
                  <a:pt x="1013850" y="37485"/>
                  <a:pt x="924022" y="352035"/>
                  <a:pt x="924022" y="523462"/>
                </a:cubicBezTo>
                <a:cubicBezTo>
                  <a:pt x="924022" y="778624"/>
                  <a:pt x="717173" y="985473"/>
                  <a:pt x="462011" y="985473"/>
                </a:cubicBezTo>
                <a:cubicBezTo>
                  <a:pt x="206849" y="985473"/>
                  <a:pt x="0" y="778624"/>
                  <a:pt x="0" y="523462"/>
                </a:cubicBezTo>
                <a:close/>
              </a:path>
            </a:pathLst>
          </a:custGeom>
          <a:noFill/>
          <a:ln w="38100">
            <a:solidFill>
              <a:srgbClr val="DCB273"/>
            </a:solid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a:bodyPr>
          <a:lstStyle/>
          <a:p>
            <a:pPr algn="ctr"/>
            <a:endParaRPr lang="zh-CN" altLang="en-US">
              <a:sym typeface="Arial" panose="020B0604020202020204" pitchFamily="34" charset="0"/>
            </a:endParaRPr>
          </a:p>
        </p:txBody>
      </p:sp>
      <p:sp>
        <p:nvSpPr>
          <p:cNvPr id="20" name="文本框 19"/>
          <p:cNvSpPr txBox="1"/>
          <p:nvPr>
            <p:custDataLst>
              <p:tags r:id="rId8"/>
            </p:custDataLst>
          </p:nvPr>
        </p:nvSpPr>
        <p:spPr>
          <a:xfrm>
            <a:off x="8233410" y="4107815"/>
            <a:ext cx="2564130" cy="1322705"/>
          </a:xfrm>
          <a:prstGeom prst="rect">
            <a:avLst/>
          </a:prstGeom>
          <a:noFill/>
        </p:spPr>
        <p:txBody>
          <a:bodyPr wrap="square" rtlCol="0">
            <a:normAutofit/>
          </a:bodyPr>
          <a:lstStyle/>
          <a:p>
            <a:pPr algn="ctr"/>
            <a:r>
              <a:rPr lang="en-US" altLang="zh-CN" sz="1600" dirty="0">
                <a:latin typeface="黑体" panose="02010609060101010101" charset="-122"/>
                <a:ea typeface="黑体" panose="02010609060101010101" charset="-122"/>
                <a:cs typeface="Arial" panose="020B0604020202020204" pitchFamily="34" charset="0"/>
                <a:sym typeface="+mn-ea"/>
              </a:rPr>
              <a:t>Click here to modify the text , you may post text here .</a:t>
            </a:r>
            <a:endParaRPr lang="zh-CN" altLang="en-US" sz="1600" dirty="0">
              <a:sym typeface="Arial" panose="020B0604020202020204" pitchFamily="34" charset="0"/>
            </a:endParaRPr>
          </a:p>
        </p:txBody>
      </p:sp>
      <p:sp>
        <p:nvSpPr>
          <p:cNvPr id="21" name="文本框 20"/>
          <p:cNvSpPr txBox="1"/>
          <p:nvPr>
            <p:custDataLst>
              <p:tags r:id="rId9"/>
            </p:custDataLst>
          </p:nvPr>
        </p:nvSpPr>
        <p:spPr>
          <a:xfrm>
            <a:off x="8403043" y="3664711"/>
            <a:ext cx="2124069" cy="573083"/>
          </a:xfrm>
          <a:prstGeom prst="rect">
            <a:avLst/>
          </a:prstGeom>
          <a:noFill/>
        </p:spPr>
        <p:txBody>
          <a:bodyPr wrap="square" rtlCol="0">
            <a:normAutofit/>
          </a:bodyPr>
          <a:lstStyle/>
          <a:p>
            <a:pPr algn="ctr"/>
            <a:r>
              <a:rPr lang="zh-CN" altLang="en-US" sz="2000" b="1">
                <a:solidFill>
                  <a:schemeClr val="bg1"/>
                </a:solidFill>
                <a:latin typeface="Arial" panose="020B0604020202020204" pitchFamily="34" charset="0"/>
                <a:ea typeface="宋体" panose="02010600030101010101" pitchFamily="2" charset="-122"/>
                <a:cs typeface="+mn-ea"/>
                <a:sym typeface="Arial" panose="020B0604020202020204" pitchFamily="34" charset="0"/>
              </a:rPr>
              <a:t>添加你的标题</a:t>
            </a:r>
          </a:p>
          <a:p>
            <a:pPr algn="ctr"/>
            <a:endParaRPr lang="zh-CN" altLang="en-US" sz="2000" b="1">
              <a:solidFill>
                <a:schemeClr val="bg1"/>
              </a:solidFill>
              <a:latin typeface="Arial" panose="020B0604020202020204" pitchFamily="34" charset="0"/>
              <a:ea typeface="宋体" panose="02010600030101010101" pitchFamily="2" charset="-122"/>
              <a:cs typeface="+mn-ea"/>
              <a:sym typeface="Arial" panose="020B0604020202020204" pitchFamily="34" charset="0"/>
            </a:endParaRPr>
          </a:p>
        </p:txBody>
      </p:sp>
      <p:cxnSp>
        <p:nvCxnSpPr>
          <p:cNvPr id="32" name="直接连接符 31"/>
          <p:cNvCxnSpPr/>
          <p:nvPr/>
        </p:nvCxnSpPr>
        <p:spPr>
          <a:xfrm>
            <a:off x="33020" y="3870325"/>
            <a:ext cx="1590040" cy="0"/>
          </a:xfrm>
          <a:prstGeom prst="line">
            <a:avLst/>
          </a:prstGeom>
          <a:ln w="12700" cmpd="sng">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6842760" y="3870325"/>
            <a:ext cx="1692275" cy="0"/>
          </a:xfrm>
          <a:prstGeom prst="line">
            <a:avLst/>
          </a:prstGeom>
          <a:ln w="12700" cmpd="sng">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10426700" y="3870325"/>
            <a:ext cx="1848485" cy="0"/>
          </a:xfrm>
          <a:prstGeom prst="line">
            <a:avLst/>
          </a:prstGeom>
          <a:ln w="12700" cmpd="sng">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3360420" y="3870325"/>
            <a:ext cx="1692275" cy="0"/>
          </a:xfrm>
          <a:prstGeom prst="line">
            <a:avLst/>
          </a:prstGeom>
          <a:ln w="12700" cmpd="sng">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pic>
        <p:nvPicPr>
          <p:cNvPr id="39" name="图片 38" descr="pexels-photo-219014"/>
          <p:cNvPicPr>
            <a:picLocks noChangeAspect="1"/>
          </p:cNvPicPr>
          <p:nvPr/>
        </p:nvPicPr>
        <p:blipFill>
          <a:blip r:embed="rId11"/>
          <a:srcRect l="16870" r="16330"/>
          <a:stretch>
            <a:fillRect/>
          </a:stretch>
        </p:blipFill>
        <p:spPr>
          <a:xfrm>
            <a:off x="2022475" y="1846580"/>
            <a:ext cx="1130935" cy="1127760"/>
          </a:xfrm>
          <a:prstGeom prst="ellipse">
            <a:avLst/>
          </a:prstGeom>
          <a:effectLst>
            <a:innerShdw blurRad="63500" dist="50800" dir="13500000">
              <a:prstClr val="black">
                <a:alpha val="50000"/>
              </a:prstClr>
            </a:innerShdw>
          </a:effectLst>
        </p:spPr>
      </p:pic>
      <p:pic>
        <p:nvPicPr>
          <p:cNvPr id="45" name="图片 44" descr="pexels-photo-1538177"/>
          <p:cNvPicPr>
            <a:picLocks noChangeAspect="1"/>
          </p:cNvPicPr>
          <p:nvPr/>
        </p:nvPicPr>
        <p:blipFill>
          <a:blip r:embed="rId12"/>
          <a:srcRect l="8300" r="22490"/>
          <a:stretch>
            <a:fillRect/>
          </a:stretch>
        </p:blipFill>
        <p:spPr>
          <a:xfrm>
            <a:off x="5342255" y="1835785"/>
            <a:ext cx="1141730" cy="1099185"/>
          </a:xfrm>
          <a:prstGeom prst="ellipse">
            <a:avLst/>
          </a:prstGeom>
          <a:effectLst>
            <a:innerShdw blurRad="63500" dist="50800" dir="13500000">
              <a:prstClr val="black">
                <a:alpha val="50000"/>
              </a:prstClr>
            </a:innerShdw>
          </a:effectLst>
        </p:spPr>
      </p:pic>
      <p:pic>
        <p:nvPicPr>
          <p:cNvPr id="46" name="图片 45" descr="pexels-photo-1936936"/>
          <p:cNvPicPr>
            <a:picLocks noChangeAspect="1"/>
          </p:cNvPicPr>
          <p:nvPr/>
        </p:nvPicPr>
        <p:blipFill>
          <a:blip r:embed="rId13"/>
          <a:srcRect l="24100" r="17410"/>
          <a:stretch>
            <a:fillRect/>
          </a:stretch>
        </p:blipFill>
        <p:spPr>
          <a:xfrm>
            <a:off x="8888095" y="1826895"/>
            <a:ext cx="1162685" cy="1116965"/>
          </a:xfrm>
          <a:prstGeom prst="ellipse">
            <a:avLst/>
          </a:prstGeom>
          <a:effectLst>
            <a:innerShdw blurRad="63500" dist="50800" dir="13500000">
              <a:prstClr val="black">
                <a:alpha val="50000"/>
              </a:prstClr>
            </a:inn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rcRect/>
          <a:stretch/>
        </p:blipFill>
        <p:spPr>
          <a:xfrm>
            <a:off x="2739" y="0"/>
            <a:ext cx="5518387" cy="6904623"/>
          </a:xfrm>
          <a:prstGeom prst="rect">
            <a:avLst/>
          </a:prstGeom>
        </p:spPr>
      </p:pic>
      <p:sp>
        <p:nvSpPr>
          <p:cNvPr id="3" name="文本框 2"/>
          <p:cNvSpPr txBox="1"/>
          <p:nvPr/>
        </p:nvSpPr>
        <p:spPr>
          <a:xfrm>
            <a:off x="7379335" y="1375410"/>
            <a:ext cx="2293620" cy="398780"/>
          </a:xfrm>
          <a:prstGeom prst="rect">
            <a:avLst/>
          </a:prstGeom>
          <a:noFill/>
        </p:spPr>
        <p:txBody>
          <a:bodyPr wrap="square" rtlCol="0">
            <a:spAutoFit/>
          </a:bodyPr>
          <a:lstStyle/>
          <a:p>
            <a:pPr algn="l"/>
            <a:r>
              <a:rPr lang="zh-CN" altLang="en-US" sz="2000" b="1">
                <a:solidFill>
                  <a:schemeClr val="tx1"/>
                </a:solidFill>
                <a:latin typeface="黑体" panose="02010609060101010101" charset="-122"/>
                <a:ea typeface="黑体" panose="02010609060101010101" charset="-122"/>
                <a:sym typeface="+mn-ea"/>
              </a:rPr>
              <a:t>点击添加你的标题</a:t>
            </a:r>
          </a:p>
        </p:txBody>
      </p:sp>
      <p:sp>
        <p:nvSpPr>
          <p:cNvPr id="4" name="文本框 3"/>
          <p:cNvSpPr txBox="1"/>
          <p:nvPr/>
        </p:nvSpPr>
        <p:spPr>
          <a:xfrm>
            <a:off x="7371080" y="1758315"/>
            <a:ext cx="3355975" cy="460375"/>
          </a:xfrm>
          <a:prstGeom prst="rect">
            <a:avLst/>
          </a:prstGeom>
          <a:noFill/>
        </p:spPr>
        <p:txBody>
          <a:bodyPr wrap="square" rtlCol="0">
            <a:spAutoFit/>
          </a:bodyPr>
          <a:lstStyle/>
          <a:p>
            <a:r>
              <a:rPr lang="en-US" altLang="zh-CN" sz="1200" dirty="0">
                <a:latin typeface="黑体" panose="02010609060101010101" charset="-122"/>
                <a:ea typeface="黑体" panose="02010609060101010101" charset="-122"/>
                <a:cs typeface="Arial" panose="020B0604020202020204" pitchFamily="34" charset="0"/>
                <a:sym typeface="+mn-ea"/>
              </a:rPr>
              <a:t>Click here to modify the text , you may post text here . </a:t>
            </a:r>
            <a:endParaRPr lang="zh-CN" altLang="en-US" sz="1200">
              <a:latin typeface="黑体" panose="02010609060101010101" charset="-122"/>
              <a:ea typeface="黑体" panose="02010609060101010101" charset="-122"/>
            </a:endParaRPr>
          </a:p>
        </p:txBody>
      </p:sp>
      <p:sp>
        <p:nvSpPr>
          <p:cNvPr id="6" name="文本框 5"/>
          <p:cNvSpPr txBox="1"/>
          <p:nvPr/>
        </p:nvSpPr>
        <p:spPr>
          <a:xfrm>
            <a:off x="7379335" y="2989580"/>
            <a:ext cx="2293620" cy="398780"/>
          </a:xfrm>
          <a:prstGeom prst="rect">
            <a:avLst/>
          </a:prstGeom>
          <a:noFill/>
        </p:spPr>
        <p:txBody>
          <a:bodyPr wrap="square" rtlCol="0">
            <a:spAutoFit/>
          </a:bodyPr>
          <a:lstStyle/>
          <a:p>
            <a:pPr algn="l"/>
            <a:r>
              <a:rPr lang="zh-CN" altLang="en-US" sz="2000" b="1">
                <a:solidFill>
                  <a:schemeClr val="tx1"/>
                </a:solidFill>
                <a:latin typeface="黑体" panose="02010609060101010101" charset="-122"/>
                <a:ea typeface="黑体" panose="02010609060101010101" charset="-122"/>
                <a:sym typeface="+mn-ea"/>
              </a:rPr>
              <a:t>点击添加你的标题</a:t>
            </a:r>
          </a:p>
        </p:txBody>
      </p:sp>
      <p:sp>
        <p:nvSpPr>
          <p:cNvPr id="7" name="文本框 6"/>
          <p:cNvSpPr txBox="1"/>
          <p:nvPr/>
        </p:nvSpPr>
        <p:spPr>
          <a:xfrm>
            <a:off x="7371080" y="3372485"/>
            <a:ext cx="3355975" cy="460375"/>
          </a:xfrm>
          <a:prstGeom prst="rect">
            <a:avLst/>
          </a:prstGeom>
          <a:noFill/>
        </p:spPr>
        <p:txBody>
          <a:bodyPr wrap="square" rtlCol="0">
            <a:spAutoFit/>
          </a:bodyPr>
          <a:lstStyle/>
          <a:p>
            <a:r>
              <a:rPr lang="en-US" altLang="zh-CN" sz="1200" dirty="0">
                <a:latin typeface="黑体" panose="02010609060101010101" charset="-122"/>
                <a:ea typeface="黑体" panose="02010609060101010101" charset="-122"/>
                <a:cs typeface="Arial" panose="020B0604020202020204" pitchFamily="34" charset="0"/>
                <a:sym typeface="+mn-ea"/>
              </a:rPr>
              <a:t>Click here to modify the text , you may post text here .</a:t>
            </a:r>
            <a:r>
              <a:rPr lang="en-US" altLang="zh-CN" sz="1200" dirty="0">
                <a:latin typeface="新宋体" panose="02010609030101010101" charset="-122"/>
                <a:ea typeface="新宋体" panose="02010609030101010101" charset="-122"/>
                <a:cs typeface="Arial" panose="020B0604020202020204" pitchFamily="34" charset="0"/>
                <a:sym typeface="+mn-ea"/>
              </a:rPr>
              <a:t> </a:t>
            </a:r>
            <a:endParaRPr lang="zh-CN" altLang="en-US" sz="1200"/>
          </a:p>
        </p:txBody>
      </p:sp>
      <p:sp>
        <p:nvSpPr>
          <p:cNvPr id="8" name="文本框 7"/>
          <p:cNvSpPr txBox="1"/>
          <p:nvPr/>
        </p:nvSpPr>
        <p:spPr>
          <a:xfrm>
            <a:off x="7379335" y="4570730"/>
            <a:ext cx="2293620" cy="398780"/>
          </a:xfrm>
          <a:prstGeom prst="rect">
            <a:avLst/>
          </a:prstGeom>
          <a:noFill/>
        </p:spPr>
        <p:txBody>
          <a:bodyPr wrap="square" rtlCol="0">
            <a:spAutoFit/>
          </a:bodyPr>
          <a:lstStyle/>
          <a:p>
            <a:pPr algn="l"/>
            <a:r>
              <a:rPr lang="zh-CN" altLang="en-US" sz="2000" b="1">
                <a:solidFill>
                  <a:schemeClr val="tx1"/>
                </a:solidFill>
                <a:latin typeface="黑体" panose="02010609060101010101" charset="-122"/>
                <a:ea typeface="黑体" panose="02010609060101010101" charset="-122"/>
                <a:sym typeface="+mn-ea"/>
              </a:rPr>
              <a:t>点击添加你的标题</a:t>
            </a:r>
          </a:p>
        </p:txBody>
      </p:sp>
      <p:sp>
        <p:nvSpPr>
          <p:cNvPr id="11" name="文本框 10"/>
          <p:cNvSpPr txBox="1"/>
          <p:nvPr/>
        </p:nvSpPr>
        <p:spPr>
          <a:xfrm>
            <a:off x="7371080" y="4953635"/>
            <a:ext cx="3355975" cy="460375"/>
          </a:xfrm>
          <a:prstGeom prst="rect">
            <a:avLst/>
          </a:prstGeom>
          <a:noFill/>
        </p:spPr>
        <p:txBody>
          <a:bodyPr wrap="square" rtlCol="0">
            <a:spAutoFit/>
          </a:bodyPr>
          <a:lstStyle/>
          <a:p>
            <a:r>
              <a:rPr lang="en-US" altLang="zh-CN" sz="1200" dirty="0">
                <a:latin typeface="黑体" panose="02010609060101010101" charset="-122"/>
                <a:ea typeface="黑体" panose="02010609060101010101" charset="-122"/>
                <a:cs typeface="Arial" panose="020B0604020202020204" pitchFamily="34" charset="0"/>
                <a:sym typeface="+mn-ea"/>
              </a:rPr>
              <a:t>Click here to modify the text , you may post text here . </a:t>
            </a:r>
            <a:endParaRPr lang="zh-CN" altLang="en-US" sz="1200">
              <a:latin typeface="黑体" panose="02010609060101010101" charset="-122"/>
              <a:ea typeface="黑体" panose="02010609060101010101" charset="-122"/>
            </a:endParaRPr>
          </a:p>
        </p:txBody>
      </p:sp>
      <p:sp>
        <p:nvSpPr>
          <p:cNvPr id="15" name="矩形 14"/>
          <p:cNvSpPr/>
          <p:nvPr/>
        </p:nvSpPr>
        <p:spPr>
          <a:xfrm>
            <a:off x="6668135" y="1507490"/>
            <a:ext cx="581660" cy="567055"/>
          </a:xfrm>
          <a:prstGeom prst="rect">
            <a:avLst/>
          </a:prstGeom>
          <a:solidFill>
            <a:srgbClr val="6BA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6665595" y="149098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01</a:t>
            </a:r>
          </a:p>
        </p:txBody>
      </p:sp>
      <p:sp>
        <p:nvSpPr>
          <p:cNvPr id="22" name="矩形 21"/>
          <p:cNvSpPr/>
          <p:nvPr/>
        </p:nvSpPr>
        <p:spPr>
          <a:xfrm>
            <a:off x="6668135" y="3169920"/>
            <a:ext cx="581660" cy="567055"/>
          </a:xfrm>
          <a:prstGeom prst="rect">
            <a:avLst/>
          </a:prstGeom>
          <a:solidFill>
            <a:srgbClr val="B4A4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6665595" y="316992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02</a:t>
            </a:r>
          </a:p>
        </p:txBody>
      </p:sp>
      <p:sp>
        <p:nvSpPr>
          <p:cNvPr id="25" name="矩形 24"/>
          <p:cNvSpPr/>
          <p:nvPr/>
        </p:nvSpPr>
        <p:spPr>
          <a:xfrm>
            <a:off x="6668135" y="4650740"/>
            <a:ext cx="581660" cy="567055"/>
          </a:xfrm>
          <a:prstGeom prst="rect">
            <a:avLst/>
          </a:prstGeom>
          <a:solidFill>
            <a:srgbClr val="DCB2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6665595" y="463423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03</a:t>
            </a:r>
          </a:p>
        </p:txBody>
      </p:sp>
    </p:spTree>
    <p:extLst>
      <p:ext uri="{BB962C8B-B14F-4D97-AF65-F5344CB8AC3E}">
        <p14:creationId xmlns:p14="http://schemas.microsoft.com/office/powerpoint/2010/main" val="4949241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sp>
        <p:nvSpPr>
          <p:cNvPr id="8" name="文本框 7"/>
          <p:cNvSpPr txBox="1"/>
          <p:nvPr/>
        </p:nvSpPr>
        <p:spPr>
          <a:xfrm>
            <a:off x="5009515" y="1729105"/>
            <a:ext cx="6042025" cy="1383665"/>
          </a:xfrm>
          <a:prstGeom prst="rect">
            <a:avLst/>
          </a:prstGeom>
          <a:noFill/>
        </p:spPr>
        <p:txBody>
          <a:bodyPr wrap="square" rtlCol="0">
            <a:spAutoFit/>
          </a:bodyPr>
          <a:lstStyle/>
          <a:p>
            <a:pPr>
              <a:lnSpc>
                <a:spcPct val="150000"/>
              </a:lnSpc>
            </a:pPr>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 you may post text here . Click here to modify the text , Click here to modify the text , you may post text here .Click here to modify the text , you may post text here .</a:t>
            </a:r>
            <a:endParaRPr lang="zh-CN" altLang="en-US" sz="1400">
              <a:latin typeface="黑体" panose="02010609060101010101" charset="-122"/>
              <a:ea typeface="黑体" panose="02010609060101010101" charset="-122"/>
            </a:endParaRPr>
          </a:p>
        </p:txBody>
      </p:sp>
      <p:pic>
        <p:nvPicPr>
          <p:cNvPr id="9" name="图片 8" descr="d96c3647ac01934d6761ffe44b27b94b"/>
          <p:cNvPicPr>
            <a:picLocks noChangeAspect="1"/>
          </p:cNvPicPr>
          <p:nvPr/>
        </p:nvPicPr>
        <p:blipFill>
          <a:blip r:embed="rId2"/>
          <a:stretch>
            <a:fillRect/>
          </a:stretch>
        </p:blipFill>
        <p:spPr>
          <a:xfrm>
            <a:off x="826135" y="1234440"/>
            <a:ext cx="3284855" cy="4389120"/>
          </a:xfrm>
          <a:prstGeom prst="rect">
            <a:avLst/>
          </a:prstGeom>
        </p:spPr>
      </p:pic>
      <p:sp>
        <p:nvSpPr>
          <p:cNvPr id="10" name="圆角矩形 9"/>
          <p:cNvSpPr/>
          <p:nvPr/>
        </p:nvSpPr>
        <p:spPr>
          <a:xfrm>
            <a:off x="5052695" y="1302385"/>
            <a:ext cx="1735455" cy="407035"/>
          </a:xfrm>
          <a:prstGeom prst="roundRect">
            <a:avLst>
              <a:gd name="adj" fmla="val 0"/>
            </a:avLst>
          </a:prstGeom>
          <a:solidFill>
            <a:srgbClr val="6BA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5019675" y="1291590"/>
            <a:ext cx="1979295" cy="398780"/>
          </a:xfrm>
          <a:prstGeom prst="rect">
            <a:avLst/>
          </a:prstGeom>
          <a:noFill/>
        </p:spPr>
        <p:txBody>
          <a:bodyPr wrap="square" rtlCol="0">
            <a:spAutoFit/>
          </a:bodyPr>
          <a:lstStyle/>
          <a:p>
            <a:r>
              <a:rPr lang="zh-CN" altLang="en-US" sz="2000" b="1">
                <a:solidFill>
                  <a:schemeClr val="bg1"/>
                </a:solidFill>
                <a:latin typeface="黑体" panose="02010609060101010101" charset="-122"/>
                <a:ea typeface="黑体" panose="02010609060101010101" charset="-122"/>
                <a:sym typeface="+mn-ea"/>
              </a:rPr>
              <a:t>添加你的文本</a:t>
            </a:r>
          </a:p>
        </p:txBody>
      </p:sp>
      <p:sp>
        <p:nvSpPr>
          <p:cNvPr id="11" name="文本框 10"/>
          <p:cNvSpPr txBox="1"/>
          <p:nvPr/>
        </p:nvSpPr>
        <p:spPr>
          <a:xfrm>
            <a:off x="5009515" y="4043045"/>
            <a:ext cx="6042025" cy="1383665"/>
          </a:xfrm>
          <a:prstGeom prst="rect">
            <a:avLst/>
          </a:prstGeom>
          <a:noFill/>
        </p:spPr>
        <p:txBody>
          <a:bodyPr wrap="square" rtlCol="0">
            <a:spAutoFit/>
          </a:bodyPr>
          <a:lstStyle/>
          <a:p>
            <a:pPr>
              <a:lnSpc>
                <a:spcPct val="150000"/>
              </a:lnSpc>
            </a:pPr>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 you may post text here . Click here to modify the text , Click here to modify the text , you may post text here .Click here to modify the text , you may post text here .</a:t>
            </a:r>
            <a:endParaRPr lang="zh-CN" altLang="en-US" sz="1400">
              <a:latin typeface="黑体" panose="02010609060101010101" charset="-122"/>
              <a:ea typeface="黑体" panose="02010609060101010101" charset="-122"/>
            </a:endParaRPr>
          </a:p>
        </p:txBody>
      </p:sp>
      <p:sp>
        <p:nvSpPr>
          <p:cNvPr id="55" name="圆角矩形 54"/>
          <p:cNvSpPr/>
          <p:nvPr/>
        </p:nvSpPr>
        <p:spPr>
          <a:xfrm>
            <a:off x="5062855" y="3624580"/>
            <a:ext cx="1725295" cy="406400"/>
          </a:xfrm>
          <a:prstGeom prst="roundRect">
            <a:avLst/>
          </a:prstGeom>
          <a:solidFill>
            <a:srgbClr val="DCB2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5052695" y="3608705"/>
            <a:ext cx="1837055" cy="398780"/>
          </a:xfrm>
          <a:prstGeom prst="rect">
            <a:avLst/>
          </a:prstGeom>
          <a:noFill/>
        </p:spPr>
        <p:txBody>
          <a:bodyPr wrap="square" rtlCol="0">
            <a:spAutoFit/>
          </a:bodyPr>
          <a:lstStyle/>
          <a:p>
            <a:r>
              <a:rPr lang="zh-CN" altLang="en-US" sz="2000" b="1">
                <a:solidFill>
                  <a:schemeClr val="bg1"/>
                </a:solidFill>
                <a:latin typeface="黑体" panose="02010609060101010101" charset="-122"/>
                <a:ea typeface="黑体" panose="02010609060101010101" charset="-122"/>
                <a:sym typeface="+mn-ea"/>
              </a:rPr>
              <a:t>添加你的文本</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pic>
        <p:nvPicPr>
          <p:cNvPr id="2" name="图片 1" descr="pexels-photo-1905045"/>
          <p:cNvPicPr>
            <a:picLocks noChangeAspect="1"/>
          </p:cNvPicPr>
          <p:nvPr/>
        </p:nvPicPr>
        <p:blipFill>
          <a:blip r:embed="rId2"/>
          <a:stretch>
            <a:fillRect/>
          </a:stretch>
        </p:blipFill>
        <p:spPr>
          <a:xfrm>
            <a:off x="374015" y="1255395"/>
            <a:ext cx="5516880" cy="4347210"/>
          </a:xfrm>
          <a:prstGeom prst="rect">
            <a:avLst/>
          </a:prstGeom>
        </p:spPr>
      </p:pic>
      <p:sp>
        <p:nvSpPr>
          <p:cNvPr id="25" name="矩形 24"/>
          <p:cNvSpPr/>
          <p:nvPr/>
        </p:nvSpPr>
        <p:spPr>
          <a:xfrm>
            <a:off x="5949315" y="779145"/>
            <a:ext cx="293370" cy="5599430"/>
          </a:xfrm>
          <a:prstGeom prst="rect">
            <a:avLst/>
          </a:prstGeom>
          <a:solidFill>
            <a:srgbClr val="B4A4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6967855" y="1301750"/>
            <a:ext cx="2293620" cy="398780"/>
          </a:xfrm>
          <a:prstGeom prst="rect">
            <a:avLst/>
          </a:prstGeom>
          <a:noFill/>
        </p:spPr>
        <p:txBody>
          <a:bodyPr wrap="square" rtlCol="0">
            <a:spAutoFit/>
          </a:bodyPr>
          <a:lstStyle/>
          <a:p>
            <a:pPr algn="l"/>
            <a:r>
              <a:rPr lang="zh-CN" altLang="en-US" sz="2000" b="1">
                <a:solidFill>
                  <a:schemeClr val="tx1"/>
                </a:solidFill>
                <a:latin typeface="黑体" panose="02010609060101010101" charset="-122"/>
                <a:ea typeface="黑体" panose="02010609060101010101" charset="-122"/>
                <a:sym typeface="+mn-ea"/>
              </a:rPr>
              <a:t>点击添加你的标题</a:t>
            </a:r>
          </a:p>
        </p:txBody>
      </p:sp>
      <p:sp>
        <p:nvSpPr>
          <p:cNvPr id="6" name="文本框 5"/>
          <p:cNvSpPr txBox="1"/>
          <p:nvPr/>
        </p:nvSpPr>
        <p:spPr>
          <a:xfrm>
            <a:off x="6959600" y="1701165"/>
            <a:ext cx="4699000" cy="1383665"/>
          </a:xfrm>
          <a:prstGeom prst="rect">
            <a:avLst/>
          </a:prstGeom>
          <a:noFill/>
        </p:spPr>
        <p:txBody>
          <a:bodyPr wrap="square" rtlCol="0">
            <a:spAutoFit/>
          </a:bodyPr>
          <a:lstStyle/>
          <a:p>
            <a:pPr>
              <a:lnSpc>
                <a:spcPct val="150000"/>
              </a:lnSpc>
            </a:pPr>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 you may post text here . Click here to modify the text , Click here to modify the text , you may post text here .Click here to modify the text , </a:t>
            </a:r>
            <a:endParaRPr lang="zh-CN" altLang="en-US" sz="1400">
              <a:latin typeface="黑体" panose="02010609060101010101" charset="-122"/>
              <a:ea typeface="黑体" panose="02010609060101010101" charset="-122"/>
            </a:endParaRPr>
          </a:p>
        </p:txBody>
      </p:sp>
      <p:pic>
        <p:nvPicPr>
          <p:cNvPr id="7" name="图片 6" descr="d96c3647ac01934d6761ffe44b27b94b"/>
          <p:cNvPicPr>
            <a:picLocks noChangeAspect="1"/>
          </p:cNvPicPr>
          <p:nvPr/>
        </p:nvPicPr>
        <p:blipFill>
          <a:blip r:embed="rId3"/>
          <a:stretch>
            <a:fillRect/>
          </a:stretch>
        </p:blipFill>
        <p:spPr>
          <a:xfrm>
            <a:off x="6233160" y="1183005"/>
            <a:ext cx="718185" cy="959485"/>
          </a:xfrm>
          <a:prstGeom prst="rect">
            <a:avLst/>
          </a:prstGeom>
        </p:spPr>
      </p:pic>
      <p:sp>
        <p:nvSpPr>
          <p:cNvPr id="3" name="文本框 2"/>
          <p:cNvSpPr txBox="1"/>
          <p:nvPr/>
        </p:nvSpPr>
        <p:spPr>
          <a:xfrm>
            <a:off x="7299325" y="3736975"/>
            <a:ext cx="2293620" cy="368300"/>
          </a:xfrm>
          <a:prstGeom prst="rect">
            <a:avLst/>
          </a:prstGeom>
          <a:noFill/>
        </p:spPr>
        <p:txBody>
          <a:bodyPr wrap="square" rtlCol="0">
            <a:spAutoFit/>
          </a:bodyPr>
          <a:lstStyle/>
          <a:p>
            <a:pPr algn="l"/>
            <a:r>
              <a:rPr lang="zh-CN" altLang="en-US">
                <a:solidFill>
                  <a:schemeClr val="tx1"/>
                </a:solidFill>
                <a:latin typeface="黑体" panose="02010609060101010101" charset="-122"/>
                <a:ea typeface="黑体" panose="02010609060101010101" charset="-122"/>
                <a:sym typeface="+mn-ea"/>
              </a:rPr>
              <a:t>点击添加你的标题</a:t>
            </a:r>
          </a:p>
        </p:txBody>
      </p:sp>
      <p:sp>
        <p:nvSpPr>
          <p:cNvPr id="4" name="文本框 3"/>
          <p:cNvSpPr txBox="1"/>
          <p:nvPr/>
        </p:nvSpPr>
        <p:spPr>
          <a:xfrm>
            <a:off x="7291070" y="4119880"/>
            <a:ext cx="3355975" cy="460375"/>
          </a:xfrm>
          <a:prstGeom prst="rect">
            <a:avLst/>
          </a:prstGeom>
          <a:noFill/>
        </p:spPr>
        <p:txBody>
          <a:bodyPr wrap="square" rtlCol="0">
            <a:spAutoFit/>
          </a:bodyPr>
          <a:lstStyle/>
          <a:p>
            <a:r>
              <a:rPr lang="en-US" altLang="zh-CN" sz="1200" dirty="0">
                <a:latin typeface="黑体" panose="02010609060101010101" charset="-122"/>
                <a:ea typeface="黑体" panose="02010609060101010101" charset="-122"/>
                <a:cs typeface="Arial" panose="020B0604020202020204" pitchFamily="34" charset="0"/>
                <a:sym typeface="+mn-ea"/>
              </a:rPr>
              <a:t>Click here to modify the text , you may post text here . </a:t>
            </a:r>
            <a:endParaRPr lang="zh-CN" altLang="en-US" sz="1200">
              <a:latin typeface="黑体" panose="02010609060101010101" charset="-122"/>
              <a:ea typeface="黑体" panose="02010609060101010101" charset="-122"/>
            </a:endParaRPr>
          </a:p>
        </p:txBody>
      </p:sp>
      <p:sp>
        <p:nvSpPr>
          <p:cNvPr id="12" name="文本框 11"/>
          <p:cNvSpPr txBox="1"/>
          <p:nvPr/>
        </p:nvSpPr>
        <p:spPr>
          <a:xfrm>
            <a:off x="7299325" y="4888865"/>
            <a:ext cx="2293620" cy="368300"/>
          </a:xfrm>
          <a:prstGeom prst="rect">
            <a:avLst/>
          </a:prstGeom>
          <a:noFill/>
        </p:spPr>
        <p:txBody>
          <a:bodyPr wrap="square" rtlCol="0">
            <a:spAutoFit/>
          </a:bodyPr>
          <a:lstStyle/>
          <a:p>
            <a:pPr algn="l"/>
            <a:r>
              <a:rPr lang="zh-CN" altLang="en-US">
                <a:solidFill>
                  <a:schemeClr val="tx1"/>
                </a:solidFill>
                <a:latin typeface="黑体" panose="02010609060101010101" charset="-122"/>
                <a:ea typeface="黑体" panose="02010609060101010101" charset="-122"/>
                <a:sym typeface="+mn-ea"/>
              </a:rPr>
              <a:t>点击添加你的标题</a:t>
            </a:r>
          </a:p>
        </p:txBody>
      </p:sp>
      <p:sp>
        <p:nvSpPr>
          <p:cNvPr id="13" name="文本框 12"/>
          <p:cNvSpPr txBox="1"/>
          <p:nvPr/>
        </p:nvSpPr>
        <p:spPr>
          <a:xfrm>
            <a:off x="7291070" y="5255260"/>
            <a:ext cx="3355975" cy="460375"/>
          </a:xfrm>
          <a:prstGeom prst="rect">
            <a:avLst/>
          </a:prstGeom>
          <a:noFill/>
        </p:spPr>
        <p:txBody>
          <a:bodyPr wrap="square" rtlCol="0">
            <a:spAutoFit/>
          </a:bodyPr>
          <a:lstStyle/>
          <a:p>
            <a:r>
              <a:rPr lang="en-US" altLang="zh-CN" sz="1200" dirty="0">
                <a:latin typeface="黑体" panose="02010609060101010101" charset="-122"/>
                <a:ea typeface="黑体" panose="02010609060101010101" charset="-122"/>
                <a:cs typeface="Arial" panose="020B0604020202020204" pitchFamily="34" charset="0"/>
                <a:sym typeface="+mn-ea"/>
              </a:rPr>
              <a:t>Click here to modify the text , you may post text here .</a:t>
            </a:r>
            <a:r>
              <a:rPr lang="en-US" altLang="zh-CN" sz="1200" dirty="0">
                <a:latin typeface="新宋体" panose="02010609030101010101" charset="-122"/>
                <a:ea typeface="新宋体" panose="02010609030101010101" charset="-122"/>
                <a:cs typeface="Arial" panose="020B0604020202020204" pitchFamily="34" charset="0"/>
                <a:sym typeface="+mn-ea"/>
              </a:rPr>
              <a:t> </a:t>
            </a:r>
            <a:endParaRPr lang="zh-CN" altLang="en-US" sz="1200"/>
          </a:p>
        </p:txBody>
      </p:sp>
      <p:sp>
        <p:nvSpPr>
          <p:cNvPr id="14" name="矩形 13"/>
          <p:cNvSpPr/>
          <p:nvPr/>
        </p:nvSpPr>
        <p:spPr>
          <a:xfrm>
            <a:off x="6891020" y="3821430"/>
            <a:ext cx="379095" cy="363855"/>
          </a:xfrm>
          <a:prstGeom prst="rect">
            <a:avLst/>
          </a:prstGeom>
          <a:solidFill>
            <a:srgbClr val="6BA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6891020" y="4957445"/>
            <a:ext cx="380365" cy="379730"/>
          </a:xfrm>
          <a:prstGeom prst="rect">
            <a:avLst/>
          </a:prstGeom>
          <a:solidFill>
            <a:srgbClr val="DCB2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直接连接符 34"/>
          <p:cNvCxnSpPr/>
          <p:nvPr/>
        </p:nvCxnSpPr>
        <p:spPr>
          <a:xfrm flipV="1">
            <a:off x="6630670" y="3383915"/>
            <a:ext cx="5016500" cy="33655"/>
          </a:xfrm>
          <a:prstGeom prst="line">
            <a:avLst/>
          </a:prstGeom>
          <a:ln w="12700" cmpd="sng">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pic>
        <p:nvPicPr>
          <p:cNvPr id="5" name="图片 4" descr="d96c3647ac01934d6761ffe44b27b94b"/>
          <p:cNvPicPr>
            <a:picLocks noChangeAspect="1"/>
          </p:cNvPicPr>
          <p:nvPr/>
        </p:nvPicPr>
        <p:blipFill>
          <a:blip r:embed="rId2"/>
          <a:srcRect t="30791"/>
          <a:stretch>
            <a:fillRect/>
          </a:stretch>
        </p:blipFill>
        <p:spPr>
          <a:xfrm>
            <a:off x="4164965" y="-18415"/>
            <a:ext cx="3992245" cy="3685540"/>
          </a:xfrm>
          <a:prstGeom prst="rect">
            <a:avLst/>
          </a:prstGeom>
        </p:spPr>
      </p:pic>
      <p:sp>
        <p:nvSpPr>
          <p:cNvPr id="9" name="文本框 8"/>
          <p:cNvSpPr txBox="1"/>
          <p:nvPr/>
        </p:nvSpPr>
        <p:spPr>
          <a:xfrm>
            <a:off x="4530725" y="3801745"/>
            <a:ext cx="3626485" cy="645160"/>
          </a:xfrm>
          <a:prstGeom prst="rect">
            <a:avLst/>
          </a:prstGeom>
          <a:noFill/>
        </p:spPr>
        <p:txBody>
          <a:bodyPr wrap="square" rtlCol="0">
            <a:spAutoFit/>
          </a:bodyPr>
          <a:lstStyle/>
          <a:p>
            <a:pPr algn="dist"/>
            <a:r>
              <a:rPr lang="zh-CN" altLang="en-US" sz="3600">
                <a:latin typeface="黑体" panose="02010609060101010101" charset="-122"/>
                <a:ea typeface="黑体" panose="02010609060101010101" charset="-122"/>
                <a:cs typeface="黑体" panose="02010609060101010101" charset="-122"/>
              </a:rPr>
              <a:t>感谢你的观看</a:t>
            </a:r>
          </a:p>
        </p:txBody>
      </p:sp>
      <p:sp>
        <p:nvSpPr>
          <p:cNvPr id="10" name="文本框 9"/>
          <p:cNvSpPr txBox="1"/>
          <p:nvPr/>
        </p:nvSpPr>
        <p:spPr>
          <a:xfrm>
            <a:off x="2185670" y="4456430"/>
            <a:ext cx="8316595" cy="1599565"/>
          </a:xfrm>
          <a:prstGeom prst="rect">
            <a:avLst/>
          </a:prstGeom>
          <a:noFill/>
        </p:spPr>
        <p:txBody>
          <a:bodyPr wrap="square" rtlCol="0">
            <a:spAutoFit/>
          </a:bodyPr>
          <a:lstStyle/>
          <a:p>
            <a:pPr algn="ctr">
              <a:lnSpc>
                <a:spcPct val="150000"/>
              </a:lnSpc>
            </a:pPr>
            <a:r>
              <a:rPr lang="zh-CN" altLang="en-US" sz="1400"/>
              <a:t>Simple small pure and fresh and PPT template </a:t>
            </a:r>
            <a:r>
              <a:rPr lang="zh-CN" altLang="en-US" sz="1400">
                <a:sym typeface="+mn-ea"/>
              </a:rPr>
              <a:t>Simple small pure and fresh and PPT templateSimple small pure and fresh and PPT template Simple small pure </a:t>
            </a:r>
            <a:endParaRPr lang="zh-CN" altLang="en-US" sz="1600"/>
          </a:p>
          <a:p>
            <a:pPr algn="ctr">
              <a:lnSpc>
                <a:spcPct val="150000"/>
              </a:lnSpc>
            </a:pPr>
            <a:endParaRPr lang="zh-CN" altLang="en-US" sz="1600"/>
          </a:p>
          <a:p>
            <a:pPr algn="ctr"/>
            <a:endParaRPr lang="zh-CN" altLang="en-US" sz="1600"/>
          </a:p>
          <a:p>
            <a:pPr algn="ctr"/>
            <a:endParaRPr lang="zh-CN" altLang="en-US"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sp>
        <p:nvSpPr>
          <p:cNvPr id="8" name="矩形 7"/>
          <p:cNvSpPr/>
          <p:nvPr/>
        </p:nvSpPr>
        <p:spPr>
          <a:xfrm>
            <a:off x="6368415" y="1778000"/>
            <a:ext cx="581660" cy="567055"/>
          </a:xfrm>
          <a:prstGeom prst="rect">
            <a:avLst/>
          </a:prstGeom>
          <a:solidFill>
            <a:srgbClr val="6BA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327718" y="3063875"/>
            <a:ext cx="1553845" cy="706755"/>
          </a:xfrm>
          <a:prstGeom prst="rect">
            <a:avLst/>
          </a:prstGeom>
          <a:noFill/>
        </p:spPr>
        <p:txBody>
          <a:bodyPr wrap="square" rtlCol="0">
            <a:spAutoFit/>
          </a:bodyPr>
          <a:lstStyle/>
          <a:p>
            <a:pPr algn="dist"/>
            <a:r>
              <a:rPr lang="zh-CN" altLang="en-US" sz="4000">
                <a:latin typeface="黑体" panose="02010609060101010101" charset="-122"/>
                <a:ea typeface="黑体" panose="02010609060101010101" charset="-122"/>
              </a:rPr>
              <a:t>目录</a:t>
            </a:r>
          </a:p>
        </p:txBody>
      </p:sp>
      <p:sp>
        <p:nvSpPr>
          <p:cNvPr id="2" name="文本框 1"/>
          <p:cNvSpPr txBox="1"/>
          <p:nvPr/>
        </p:nvSpPr>
        <p:spPr>
          <a:xfrm>
            <a:off x="3195955" y="3898900"/>
            <a:ext cx="1817370" cy="337185"/>
          </a:xfrm>
          <a:prstGeom prst="rect">
            <a:avLst/>
          </a:prstGeom>
          <a:noFill/>
        </p:spPr>
        <p:txBody>
          <a:bodyPr wrap="square" rtlCol="0">
            <a:spAutoFit/>
          </a:bodyPr>
          <a:lstStyle/>
          <a:p>
            <a:pPr indent="0" algn="dist">
              <a:buNone/>
            </a:pPr>
            <a:r>
              <a:rPr lang="en-US" altLang="zh-CN" sz="1600">
                <a:latin typeface="黑体" panose="02010609060101010101" charset="-122"/>
                <a:ea typeface="黑体" panose="02010609060101010101" charset="-122"/>
              </a:rPr>
              <a:t>CONTENTS</a:t>
            </a:r>
          </a:p>
        </p:txBody>
      </p:sp>
      <p:pic>
        <p:nvPicPr>
          <p:cNvPr id="3" name="图片 2" descr="d96c3647ac01934d6761ffe44b27b94b"/>
          <p:cNvPicPr>
            <a:picLocks noChangeAspect="1"/>
          </p:cNvPicPr>
          <p:nvPr/>
        </p:nvPicPr>
        <p:blipFill>
          <a:blip r:embed="rId2"/>
          <a:stretch>
            <a:fillRect/>
          </a:stretch>
        </p:blipFill>
        <p:spPr>
          <a:xfrm>
            <a:off x="1729740" y="2457450"/>
            <a:ext cx="1466215" cy="1955800"/>
          </a:xfrm>
          <a:prstGeom prst="rect">
            <a:avLst/>
          </a:prstGeom>
        </p:spPr>
      </p:pic>
      <p:sp>
        <p:nvSpPr>
          <p:cNvPr id="6" name="文本框 5"/>
          <p:cNvSpPr txBox="1"/>
          <p:nvPr/>
        </p:nvSpPr>
        <p:spPr>
          <a:xfrm>
            <a:off x="7071360" y="1758315"/>
            <a:ext cx="4395470" cy="398780"/>
          </a:xfrm>
          <a:prstGeom prst="rect">
            <a:avLst/>
          </a:prstGeom>
          <a:noFill/>
        </p:spPr>
        <p:txBody>
          <a:bodyPr wrap="square" rtlCol="0">
            <a:spAutoFit/>
          </a:bodyPr>
          <a:lstStyle/>
          <a:p>
            <a:r>
              <a:rPr lang="zh-CN" altLang="en-US" sz="2000">
                <a:latin typeface="微软雅黑" panose="020B0503020204020204" charset="-122"/>
                <a:ea typeface="微软雅黑" panose="020B0503020204020204" charset="-122"/>
              </a:rPr>
              <a:t>点击添加你的标题内容</a:t>
            </a:r>
          </a:p>
        </p:txBody>
      </p:sp>
      <p:sp>
        <p:nvSpPr>
          <p:cNvPr id="7" name="文本框 6"/>
          <p:cNvSpPr txBox="1"/>
          <p:nvPr/>
        </p:nvSpPr>
        <p:spPr>
          <a:xfrm>
            <a:off x="7089775" y="3088005"/>
            <a:ext cx="4395470" cy="398780"/>
          </a:xfrm>
          <a:prstGeom prst="rect">
            <a:avLst/>
          </a:prstGeom>
          <a:noFill/>
        </p:spPr>
        <p:txBody>
          <a:bodyPr wrap="square" rtlCol="0">
            <a:spAutoFit/>
          </a:bodyPr>
          <a:lstStyle/>
          <a:p>
            <a:r>
              <a:rPr lang="zh-CN" altLang="en-US" sz="2000">
                <a:latin typeface="微软雅黑" panose="020B0503020204020204" charset="-122"/>
                <a:ea typeface="微软雅黑" panose="020B0503020204020204" charset="-122"/>
              </a:rPr>
              <a:t>点击添加你的标题内容</a:t>
            </a:r>
          </a:p>
        </p:txBody>
      </p:sp>
      <p:sp>
        <p:nvSpPr>
          <p:cNvPr id="23" name="文本框 22"/>
          <p:cNvSpPr txBox="1"/>
          <p:nvPr/>
        </p:nvSpPr>
        <p:spPr>
          <a:xfrm>
            <a:off x="7089775" y="4480560"/>
            <a:ext cx="4395470" cy="398780"/>
          </a:xfrm>
          <a:prstGeom prst="rect">
            <a:avLst/>
          </a:prstGeom>
          <a:noFill/>
        </p:spPr>
        <p:txBody>
          <a:bodyPr wrap="square" rtlCol="0">
            <a:spAutoFit/>
          </a:bodyPr>
          <a:lstStyle/>
          <a:p>
            <a:r>
              <a:rPr lang="zh-CN" altLang="en-US" sz="2000">
                <a:latin typeface="微软雅黑" panose="020B0503020204020204" charset="-122"/>
                <a:ea typeface="微软雅黑" panose="020B0503020204020204" charset="-122"/>
              </a:rPr>
              <a:t>点击添加你的标题内容</a:t>
            </a:r>
          </a:p>
        </p:txBody>
      </p:sp>
      <p:sp>
        <p:nvSpPr>
          <p:cNvPr id="27" name="文本框 26"/>
          <p:cNvSpPr txBox="1"/>
          <p:nvPr/>
        </p:nvSpPr>
        <p:spPr>
          <a:xfrm>
            <a:off x="7113905" y="2168525"/>
            <a:ext cx="2865755" cy="275590"/>
          </a:xfrm>
          <a:prstGeom prst="rect">
            <a:avLst/>
          </a:prstGeom>
          <a:noFill/>
        </p:spPr>
        <p:txBody>
          <a:bodyPr wrap="square" rtlCol="0">
            <a:spAutoFit/>
          </a:bodyPr>
          <a:lstStyle/>
          <a:p>
            <a:r>
              <a:rPr lang="en-US" altLang="zh-CN" sz="1200" dirty="0">
                <a:latin typeface="微软雅黑" panose="020B0503020204020204" charset="-122"/>
                <a:ea typeface="微软雅黑" panose="020B0503020204020204" charset="-122"/>
                <a:cs typeface="Arial" panose="020B0604020202020204" pitchFamily="34" charset="0"/>
                <a:sym typeface="+mn-ea"/>
              </a:rPr>
              <a:t>Click here to modify the text </a:t>
            </a:r>
            <a:endParaRPr lang="zh-CN" altLang="en-US" sz="1200">
              <a:latin typeface="微软雅黑" panose="020B0503020204020204" charset="-122"/>
              <a:ea typeface="微软雅黑" panose="020B0503020204020204" charset="-122"/>
            </a:endParaRPr>
          </a:p>
        </p:txBody>
      </p:sp>
      <p:sp>
        <p:nvSpPr>
          <p:cNvPr id="28" name="文本框 27"/>
          <p:cNvSpPr txBox="1"/>
          <p:nvPr/>
        </p:nvSpPr>
        <p:spPr>
          <a:xfrm>
            <a:off x="7112000" y="3503930"/>
            <a:ext cx="2865755" cy="368300"/>
          </a:xfrm>
          <a:prstGeom prst="rect">
            <a:avLst/>
          </a:prstGeom>
          <a:noFill/>
        </p:spPr>
        <p:txBody>
          <a:bodyPr wrap="square" rtlCol="0">
            <a:spAutoFit/>
          </a:bodyPr>
          <a:lstStyle/>
          <a:p>
            <a:r>
              <a:rPr lang="en-US" altLang="zh-CN" sz="1200" dirty="0">
                <a:latin typeface="微软雅黑" panose="020B0503020204020204" charset="-122"/>
                <a:ea typeface="微软雅黑" panose="020B0503020204020204" charset="-122"/>
                <a:cs typeface="Arial" panose="020B0604020202020204" pitchFamily="34" charset="0"/>
                <a:sym typeface="+mn-ea"/>
              </a:rPr>
              <a:t>Click here to modify the text</a:t>
            </a:r>
            <a:r>
              <a:rPr lang="en-US" altLang="zh-CN" dirty="0">
                <a:latin typeface="Aunt-沉魅体" panose="020B0604000101010104" charset="-122"/>
                <a:ea typeface="Aunt-沉魅体" panose="020B0604000101010104" charset="-122"/>
                <a:cs typeface="Arial" panose="020B0604020202020204" pitchFamily="34" charset="0"/>
                <a:sym typeface="+mn-ea"/>
              </a:rPr>
              <a:t> </a:t>
            </a:r>
            <a:endParaRPr lang="zh-CN" altLang="en-US"/>
          </a:p>
        </p:txBody>
      </p:sp>
      <p:sp>
        <p:nvSpPr>
          <p:cNvPr id="29" name="文本框 28"/>
          <p:cNvSpPr txBox="1"/>
          <p:nvPr/>
        </p:nvSpPr>
        <p:spPr>
          <a:xfrm>
            <a:off x="7110095" y="4883150"/>
            <a:ext cx="2865755" cy="368300"/>
          </a:xfrm>
          <a:prstGeom prst="rect">
            <a:avLst/>
          </a:prstGeom>
          <a:noFill/>
        </p:spPr>
        <p:txBody>
          <a:bodyPr wrap="square" rtlCol="0">
            <a:spAutoFit/>
          </a:bodyPr>
          <a:lstStyle/>
          <a:p>
            <a:r>
              <a:rPr lang="en-US" altLang="zh-CN" sz="1200" dirty="0">
                <a:latin typeface="微软雅黑" panose="020B0503020204020204" charset="-122"/>
                <a:ea typeface="微软雅黑" panose="020B0503020204020204" charset="-122"/>
                <a:cs typeface="Arial" panose="020B0604020202020204" pitchFamily="34" charset="0"/>
                <a:sym typeface="+mn-ea"/>
              </a:rPr>
              <a:t>Click here to modify the text</a:t>
            </a:r>
            <a:r>
              <a:rPr lang="en-US" altLang="zh-CN" dirty="0">
                <a:latin typeface="Aunt-沉魅体" panose="020B0604000101010104" charset="-122"/>
                <a:ea typeface="Aunt-沉魅体" panose="020B0604000101010104" charset="-122"/>
                <a:cs typeface="Arial" panose="020B0604020202020204" pitchFamily="34" charset="0"/>
                <a:sym typeface="+mn-ea"/>
              </a:rPr>
              <a:t> </a:t>
            </a:r>
            <a:endParaRPr lang="zh-CN" altLang="en-US"/>
          </a:p>
        </p:txBody>
      </p:sp>
      <p:sp>
        <p:nvSpPr>
          <p:cNvPr id="12" name="文本框 11"/>
          <p:cNvSpPr txBox="1"/>
          <p:nvPr/>
        </p:nvSpPr>
        <p:spPr>
          <a:xfrm>
            <a:off x="6365875" y="177800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01</a:t>
            </a:r>
          </a:p>
        </p:txBody>
      </p:sp>
      <p:sp>
        <p:nvSpPr>
          <p:cNvPr id="22" name="矩形 21"/>
          <p:cNvSpPr/>
          <p:nvPr/>
        </p:nvSpPr>
        <p:spPr>
          <a:xfrm>
            <a:off x="6368415" y="3143250"/>
            <a:ext cx="581660" cy="567055"/>
          </a:xfrm>
          <a:prstGeom prst="rect">
            <a:avLst/>
          </a:prstGeom>
          <a:solidFill>
            <a:srgbClr val="B4A4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6365875" y="314325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02</a:t>
            </a:r>
          </a:p>
        </p:txBody>
      </p:sp>
      <p:sp>
        <p:nvSpPr>
          <p:cNvPr id="25" name="矩形 24"/>
          <p:cNvSpPr/>
          <p:nvPr/>
        </p:nvSpPr>
        <p:spPr>
          <a:xfrm>
            <a:off x="6368415" y="4574540"/>
            <a:ext cx="581660" cy="567055"/>
          </a:xfrm>
          <a:prstGeom prst="rect">
            <a:avLst/>
          </a:prstGeom>
          <a:solidFill>
            <a:srgbClr val="DCB2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6365875" y="455803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pic>
        <p:nvPicPr>
          <p:cNvPr id="5" name="图片 4" descr="d96c3647ac01934d6761ffe44b27b94b"/>
          <p:cNvPicPr>
            <a:picLocks noChangeAspect="1"/>
          </p:cNvPicPr>
          <p:nvPr/>
        </p:nvPicPr>
        <p:blipFill>
          <a:blip r:embed="rId2"/>
          <a:srcRect t="30791"/>
          <a:stretch>
            <a:fillRect/>
          </a:stretch>
        </p:blipFill>
        <p:spPr>
          <a:xfrm>
            <a:off x="4164965" y="-18415"/>
            <a:ext cx="3992245" cy="3685540"/>
          </a:xfrm>
          <a:prstGeom prst="rect">
            <a:avLst/>
          </a:prstGeom>
        </p:spPr>
      </p:pic>
      <p:sp>
        <p:nvSpPr>
          <p:cNvPr id="9" name="文本框 8"/>
          <p:cNvSpPr txBox="1"/>
          <p:nvPr/>
        </p:nvSpPr>
        <p:spPr>
          <a:xfrm>
            <a:off x="4530725" y="3801745"/>
            <a:ext cx="3626485" cy="521970"/>
          </a:xfrm>
          <a:prstGeom prst="rect">
            <a:avLst/>
          </a:prstGeom>
          <a:noFill/>
        </p:spPr>
        <p:txBody>
          <a:bodyPr wrap="square" rtlCol="0">
            <a:spAutoFit/>
          </a:bodyPr>
          <a:lstStyle/>
          <a:p>
            <a:pPr algn="dist"/>
            <a:r>
              <a:rPr lang="en-US" sz="2800">
                <a:latin typeface="黑体" panose="02010609060101010101" charset="-122"/>
                <a:ea typeface="黑体" panose="02010609060101010101" charset="-122"/>
                <a:cs typeface="黑体" panose="02010609060101010101" charset="-122"/>
              </a:rPr>
              <a:t>01.</a:t>
            </a:r>
            <a:r>
              <a:rPr lang="zh-CN" altLang="en-US" sz="2800">
                <a:latin typeface="黑体" panose="02010609060101010101" charset="-122"/>
                <a:ea typeface="黑体" panose="02010609060101010101" charset="-122"/>
                <a:cs typeface="黑体" panose="02010609060101010101" charset="-122"/>
              </a:rPr>
              <a:t>添加你的标题</a:t>
            </a:r>
          </a:p>
        </p:txBody>
      </p:sp>
      <p:sp>
        <p:nvSpPr>
          <p:cNvPr id="10" name="文本框 9"/>
          <p:cNvSpPr txBox="1"/>
          <p:nvPr/>
        </p:nvSpPr>
        <p:spPr>
          <a:xfrm>
            <a:off x="2185670" y="4456430"/>
            <a:ext cx="8316595" cy="1645285"/>
          </a:xfrm>
          <a:prstGeom prst="rect">
            <a:avLst/>
          </a:prstGeom>
          <a:noFill/>
        </p:spPr>
        <p:txBody>
          <a:bodyPr wrap="square" rtlCol="0">
            <a:spAutoFit/>
          </a:bodyPr>
          <a:lstStyle/>
          <a:p>
            <a:pPr algn="ctr">
              <a:lnSpc>
                <a:spcPct val="150000"/>
              </a:lnSpc>
            </a:pPr>
            <a:r>
              <a:rPr lang="zh-CN" altLang="en-US" sz="1400"/>
              <a:t>Simple small pure and fresh and PPT template </a:t>
            </a:r>
            <a:r>
              <a:rPr lang="zh-CN" altLang="en-US" sz="1400">
                <a:sym typeface="+mn-ea"/>
              </a:rPr>
              <a:t>Simple small pure and fresh and PPT templateSimple small pure and fresh and PPT template </a:t>
            </a:r>
            <a:r>
              <a:rPr lang="zh-CN" altLang="en-US" sz="1600">
                <a:sym typeface="+mn-ea"/>
              </a:rPr>
              <a:t>Simple small pure </a:t>
            </a:r>
            <a:endParaRPr lang="zh-CN" altLang="en-US" sz="1600"/>
          </a:p>
          <a:p>
            <a:pPr algn="ctr">
              <a:lnSpc>
                <a:spcPct val="150000"/>
              </a:lnSpc>
            </a:pPr>
            <a:endParaRPr lang="zh-CN" altLang="en-US" sz="1600"/>
          </a:p>
          <a:p>
            <a:pPr algn="ctr"/>
            <a:endParaRPr lang="zh-CN" altLang="en-US" sz="1600"/>
          </a:p>
          <a:p>
            <a:pPr algn="ctr"/>
            <a:endParaRPr lang="zh-CN" altLang="en-US" sz="1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sp>
        <p:nvSpPr>
          <p:cNvPr id="2" name="圆角矩形 1"/>
          <p:cNvSpPr/>
          <p:nvPr>
            <p:custDataLst>
              <p:tags r:id="rId1"/>
            </p:custDataLst>
          </p:nvPr>
        </p:nvSpPr>
        <p:spPr>
          <a:xfrm>
            <a:off x="2120960" y="1625912"/>
            <a:ext cx="2849876" cy="466703"/>
          </a:xfrm>
          <a:prstGeom prst="roundRect">
            <a:avLst/>
          </a:prstGeom>
          <a:solidFill>
            <a:srgbClr val="9D9D9D">
              <a:lumMod val="40000"/>
              <a:lumOff val="60000"/>
            </a:srgbClr>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a:bodyPr>
          <a:lstStyle/>
          <a:p>
            <a:pPr algn="ctr"/>
            <a:endParaRPr lang="zh-CN" altLang="en-US">
              <a:solidFill>
                <a:sysClr val="window" lastClr="FFFFFF"/>
              </a:solidFill>
            </a:endParaRPr>
          </a:p>
        </p:txBody>
      </p:sp>
      <p:sp>
        <p:nvSpPr>
          <p:cNvPr id="3" name="任意多边形 2"/>
          <p:cNvSpPr/>
          <p:nvPr>
            <p:custDataLst>
              <p:tags r:id="rId2"/>
            </p:custDataLst>
          </p:nvPr>
        </p:nvSpPr>
        <p:spPr>
          <a:xfrm>
            <a:off x="2120959" y="1625912"/>
            <a:ext cx="1540878" cy="466703"/>
          </a:xfrm>
          <a:custGeom>
            <a:avLst/>
            <a:gdLst>
              <a:gd name="connsiteX0" fmla="*/ 66979 w 1052733"/>
              <a:gd name="connsiteY0" fmla="*/ 0 h 401864"/>
              <a:gd name="connsiteX1" fmla="*/ 1052733 w 1052733"/>
              <a:gd name="connsiteY1" fmla="*/ 0 h 401864"/>
              <a:gd name="connsiteX2" fmla="*/ 771292 w 1052733"/>
              <a:gd name="connsiteY2" fmla="*/ 401864 h 401864"/>
              <a:gd name="connsiteX3" fmla="*/ 66979 w 1052733"/>
              <a:gd name="connsiteY3" fmla="*/ 401864 h 401864"/>
              <a:gd name="connsiteX4" fmla="*/ 0 w 1052733"/>
              <a:gd name="connsiteY4" fmla="*/ 334885 h 401864"/>
              <a:gd name="connsiteX5" fmla="*/ 0 w 1052733"/>
              <a:gd name="connsiteY5" fmla="*/ 66979 h 401864"/>
              <a:gd name="connsiteX6" fmla="*/ 66979 w 1052733"/>
              <a:gd name="connsiteY6" fmla="*/ 0 h 4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2733" h="401864">
                <a:moveTo>
                  <a:pt x="66979" y="0"/>
                </a:moveTo>
                <a:lnTo>
                  <a:pt x="1052733" y="0"/>
                </a:lnTo>
                <a:lnTo>
                  <a:pt x="771292" y="401864"/>
                </a:lnTo>
                <a:lnTo>
                  <a:pt x="66979" y="401864"/>
                </a:lnTo>
                <a:cubicBezTo>
                  <a:pt x="29988" y="401864"/>
                  <a:pt x="0" y="371876"/>
                  <a:pt x="0" y="334885"/>
                </a:cubicBezTo>
                <a:lnTo>
                  <a:pt x="0" y="66979"/>
                </a:lnTo>
                <a:cubicBezTo>
                  <a:pt x="0" y="29988"/>
                  <a:pt x="29988" y="0"/>
                  <a:pt x="66979" y="0"/>
                </a:cubicBezTo>
                <a:close/>
              </a:path>
            </a:pathLst>
          </a:custGeom>
          <a:solidFill>
            <a:srgbClr val="6BA0AC"/>
          </a:solidFill>
          <a:ln>
            <a:noFill/>
          </a:ln>
        </p:spPr>
        <p:style>
          <a:lnRef idx="2">
            <a:srgbClr val="3069B4">
              <a:shade val="50000"/>
            </a:srgbClr>
          </a:lnRef>
          <a:fillRef idx="1">
            <a:srgbClr val="3069B4"/>
          </a:fillRef>
          <a:effectRef idx="0">
            <a:srgbClr val="3069B4"/>
          </a:effectRef>
          <a:fontRef idx="minor">
            <a:sysClr val="window" lastClr="FFFFFF"/>
          </a:fontRef>
        </p:style>
        <p:txBody>
          <a:bodyPr wrap="square" lIns="0" rtlCol="0" anchor="ctr">
            <a:normAutofit/>
          </a:bodyPr>
          <a:lstStyle/>
          <a:p>
            <a:pPr algn="ctr"/>
            <a:r>
              <a:rPr lang="en-US" altLang="zh-CN">
                <a:solidFill>
                  <a:sysClr val="window" lastClr="FFFFFF"/>
                </a:solidFill>
              </a:rPr>
              <a:t>35%</a:t>
            </a:r>
            <a:endParaRPr lang="zh-CN" altLang="en-US">
              <a:solidFill>
                <a:sysClr val="window" lastClr="FFFFFF"/>
              </a:solidFill>
            </a:endParaRPr>
          </a:p>
        </p:txBody>
      </p:sp>
      <p:sp>
        <p:nvSpPr>
          <p:cNvPr id="4" name="圆角矩形 3"/>
          <p:cNvSpPr/>
          <p:nvPr>
            <p:custDataLst>
              <p:tags r:id="rId3"/>
            </p:custDataLst>
          </p:nvPr>
        </p:nvSpPr>
        <p:spPr>
          <a:xfrm>
            <a:off x="7916860" y="1625912"/>
            <a:ext cx="2849876" cy="466703"/>
          </a:xfrm>
          <a:prstGeom prst="roundRect">
            <a:avLst/>
          </a:prstGeom>
          <a:solidFill>
            <a:srgbClr val="9D9D9D">
              <a:lumMod val="40000"/>
              <a:lumOff val="60000"/>
            </a:srgbClr>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a:bodyPr>
          <a:lstStyle/>
          <a:p>
            <a:pPr algn="ctr"/>
            <a:endParaRPr lang="zh-CN" altLang="en-US">
              <a:solidFill>
                <a:sysClr val="window" lastClr="FFFFFF"/>
              </a:solidFill>
            </a:endParaRPr>
          </a:p>
        </p:txBody>
      </p:sp>
      <p:sp>
        <p:nvSpPr>
          <p:cNvPr id="5" name="任意多边形 4"/>
          <p:cNvSpPr/>
          <p:nvPr>
            <p:custDataLst>
              <p:tags r:id="rId4"/>
            </p:custDataLst>
          </p:nvPr>
        </p:nvSpPr>
        <p:spPr>
          <a:xfrm>
            <a:off x="7916859" y="1625912"/>
            <a:ext cx="1540878" cy="466703"/>
          </a:xfrm>
          <a:custGeom>
            <a:avLst/>
            <a:gdLst>
              <a:gd name="connsiteX0" fmla="*/ 66979 w 1052733"/>
              <a:gd name="connsiteY0" fmla="*/ 0 h 401864"/>
              <a:gd name="connsiteX1" fmla="*/ 1052733 w 1052733"/>
              <a:gd name="connsiteY1" fmla="*/ 0 h 401864"/>
              <a:gd name="connsiteX2" fmla="*/ 771292 w 1052733"/>
              <a:gd name="connsiteY2" fmla="*/ 401864 h 401864"/>
              <a:gd name="connsiteX3" fmla="*/ 66979 w 1052733"/>
              <a:gd name="connsiteY3" fmla="*/ 401864 h 401864"/>
              <a:gd name="connsiteX4" fmla="*/ 0 w 1052733"/>
              <a:gd name="connsiteY4" fmla="*/ 334885 h 401864"/>
              <a:gd name="connsiteX5" fmla="*/ 0 w 1052733"/>
              <a:gd name="connsiteY5" fmla="*/ 66979 h 401864"/>
              <a:gd name="connsiteX6" fmla="*/ 66979 w 1052733"/>
              <a:gd name="connsiteY6" fmla="*/ 0 h 4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2733" h="401864">
                <a:moveTo>
                  <a:pt x="66979" y="0"/>
                </a:moveTo>
                <a:lnTo>
                  <a:pt x="1052733" y="0"/>
                </a:lnTo>
                <a:lnTo>
                  <a:pt x="771292" y="401864"/>
                </a:lnTo>
                <a:lnTo>
                  <a:pt x="66979" y="401864"/>
                </a:lnTo>
                <a:cubicBezTo>
                  <a:pt x="29988" y="401864"/>
                  <a:pt x="0" y="371876"/>
                  <a:pt x="0" y="334885"/>
                </a:cubicBezTo>
                <a:lnTo>
                  <a:pt x="0" y="66979"/>
                </a:lnTo>
                <a:cubicBezTo>
                  <a:pt x="0" y="29988"/>
                  <a:pt x="29988" y="0"/>
                  <a:pt x="66979" y="0"/>
                </a:cubicBezTo>
                <a:close/>
              </a:path>
            </a:pathLst>
          </a:custGeom>
          <a:solidFill>
            <a:srgbClr val="B4A49A"/>
          </a:solidFill>
          <a:ln>
            <a:noFill/>
          </a:ln>
        </p:spPr>
        <p:style>
          <a:lnRef idx="2">
            <a:srgbClr val="3069B4">
              <a:shade val="50000"/>
            </a:srgbClr>
          </a:lnRef>
          <a:fillRef idx="1">
            <a:srgbClr val="3069B4"/>
          </a:fillRef>
          <a:effectRef idx="0">
            <a:srgbClr val="3069B4"/>
          </a:effectRef>
          <a:fontRef idx="minor">
            <a:sysClr val="window" lastClr="FFFFFF"/>
          </a:fontRef>
        </p:style>
        <p:txBody>
          <a:bodyPr wrap="square" lIns="0" rtlCol="0" anchor="ctr">
            <a:normAutofit/>
          </a:bodyPr>
          <a:lstStyle/>
          <a:p>
            <a:pPr algn="ctr"/>
            <a:r>
              <a:rPr lang="en-US" altLang="zh-CN">
                <a:solidFill>
                  <a:sysClr val="window" lastClr="FFFFFF"/>
                </a:solidFill>
              </a:rPr>
              <a:t>10%</a:t>
            </a:r>
            <a:endParaRPr lang="zh-CN" altLang="en-US">
              <a:solidFill>
                <a:sysClr val="window" lastClr="FFFFFF"/>
              </a:solidFill>
            </a:endParaRPr>
          </a:p>
        </p:txBody>
      </p:sp>
      <p:sp>
        <p:nvSpPr>
          <p:cNvPr id="11" name="文本框 10"/>
          <p:cNvSpPr txBox="1"/>
          <p:nvPr>
            <p:custDataLst>
              <p:tags r:id="rId5"/>
            </p:custDataLst>
          </p:nvPr>
        </p:nvSpPr>
        <p:spPr>
          <a:xfrm>
            <a:off x="2361635" y="2203735"/>
            <a:ext cx="2609200" cy="456848"/>
          </a:xfrm>
          <a:prstGeom prst="rect">
            <a:avLst/>
          </a:prstGeom>
          <a:noFill/>
        </p:spPr>
        <p:txBody>
          <a:bodyPr wrap="square" rtlCol="0">
            <a:normAutofit/>
          </a:bodyPr>
          <a:lstStyle/>
          <a:p>
            <a:r>
              <a:rPr lang="zh-CN" altLang="en-US">
                <a:solidFill>
                  <a:schemeClr val="tx1"/>
                </a:solidFill>
                <a:latin typeface="Arial" panose="020B0604020202020204" pitchFamily="34" charset="0"/>
                <a:ea typeface="黑体" panose="02010609060101010101" charset="-122"/>
                <a:cs typeface="+mn-ea"/>
              </a:rPr>
              <a:t>添加你的标题</a:t>
            </a:r>
          </a:p>
        </p:txBody>
      </p:sp>
      <p:sp>
        <p:nvSpPr>
          <p:cNvPr id="12" name="文本框 11"/>
          <p:cNvSpPr txBox="1"/>
          <p:nvPr>
            <p:custDataLst>
              <p:tags r:id="rId6"/>
            </p:custDataLst>
          </p:nvPr>
        </p:nvSpPr>
        <p:spPr>
          <a:xfrm>
            <a:off x="2009691" y="2694300"/>
            <a:ext cx="2961146" cy="799485"/>
          </a:xfrm>
          <a:prstGeom prst="rect">
            <a:avLst/>
          </a:prstGeom>
          <a:noFill/>
        </p:spPr>
        <p:txBody>
          <a:bodyPr wrap="square" rtlCol="0">
            <a:normAutofit/>
          </a:bodyPr>
          <a:lstStyle/>
          <a:p>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here to modify the text </a:t>
            </a:r>
            <a:endParaRPr lang="zh-CN" altLang="en-US" sz="1400" dirty="0">
              <a:latin typeface="黑体" panose="02010609060101010101" charset="-122"/>
              <a:ea typeface="黑体" panose="02010609060101010101" charset="-122"/>
            </a:endParaRPr>
          </a:p>
          <a:p>
            <a:endParaRPr lang="zh-CN" altLang="en-US" sz="1400" dirty="0">
              <a:latin typeface="黑体" panose="02010609060101010101" charset="-122"/>
              <a:ea typeface="黑体" panose="02010609060101010101" charset="-122"/>
            </a:endParaRPr>
          </a:p>
        </p:txBody>
      </p:sp>
      <p:sp>
        <p:nvSpPr>
          <p:cNvPr id="13" name="矩形 12"/>
          <p:cNvSpPr/>
          <p:nvPr>
            <p:custDataLst>
              <p:tags r:id="rId7"/>
            </p:custDataLst>
          </p:nvPr>
        </p:nvSpPr>
        <p:spPr>
          <a:xfrm>
            <a:off x="2120959" y="2311178"/>
            <a:ext cx="240676" cy="240676"/>
          </a:xfrm>
          <a:prstGeom prst="rect">
            <a:avLst/>
          </a:prstGeom>
          <a:solidFill>
            <a:srgbClr val="6BA0AC"/>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57500" lnSpcReduction="20000"/>
          </a:bodyPr>
          <a:lstStyle/>
          <a:p>
            <a:pPr algn="ctr"/>
            <a:endParaRPr lang="zh-CN" altLang="en-US"/>
          </a:p>
        </p:txBody>
      </p:sp>
      <p:sp>
        <p:nvSpPr>
          <p:cNvPr id="14" name="文本框 13"/>
          <p:cNvSpPr txBox="1"/>
          <p:nvPr>
            <p:custDataLst>
              <p:tags r:id="rId8"/>
            </p:custDataLst>
          </p:nvPr>
        </p:nvSpPr>
        <p:spPr>
          <a:xfrm>
            <a:off x="8169455" y="2203735"/>
            <a:ext cx="2609200" cy="456848"/>
          </a:xfrm>
          <a:prstGeom prst="rect">
            <a:avLst/>
          </a:prstGeom>
          <a:noFill/>
        </p:spPr>
        <p:txBody>
          <a:bodyPr wrap="square" rtlCol="0">
            <a:normAutofit/>
          </a:bodyPr>
          <a:lstStyle/>
          <a:p>
            <a:r>
              <a:rPr lang="zh-CN" altLang="en-US">
                <a:latin typeface="Arial" panose="020B0604020202020204" pitchFamily="34" charset="0"/>
                <a:ea typeface="黑体" panose="02010609060101010101" charset="-122"/>
                <a:cs typeface="+mn-ea"/>
                <a:sym typeface="+mn-ea"/>
              </a:rPr>
              <a:t>添加你的标题</a:t>
            </a:r>
            <a:endParaRPr lang="zh-CN" altLang="en-US">
              <a:solidFill>
                <a:schemeClr val="tx1"/>
              </a:solidFill>
              <a:latin typeface="Arial" panose="020B0604020202020204" pitchFamily="34" charset="0"/>
              <a:ea typeface="黑体" panose="02010609060101010101" charset="-122"/>
              <a:cs typeface="+mn-ea"/>
            </a:endParaRPr>
          </a:p>
          <a:p>
            <a:endParaRPr lang="en-US" altLang="zh-CN">
              <a:solidFill>
                <a:srgbClr val="15AA96"/>
              </a:solidFill>
              <a:latin typeface="Arial" panose="020B0604020202020204" pitchFamily="34" charset="0"/>
              <a:ea typeface="黑体" panose="02010609060101010101" charset="-122"/>
              <a:cs typeface="+mn-ea"/>
            </a:endParaRPr>
          </a:p>
        </p:txBody>
      </p:sp>
      <p:sp>
        <p:nvSpPr>
          <p:cNvPr id="15" name="文本框 14"/>
          <p:cNvSpPr txBox="1"/>
          <p:nvPr>
            <p:custDataLst>
              <p:tags r:id="rId9"/>
            </p:custDataLst>
          </p:nvPr>
        </p:nvSpPr>
        <p:spPr>
          <a:xfrm>
            <a:off x="7817510" y="2694300"/>
            <a:ext cx="2961146" cy="799485"/>
          </a:xfrm>
          <a:prstGeom prst="rect">
            <a:avLst/>
          </a:prstGeom>
          <a:noFill/>
        </p:spPr>
        <p:txBody>
          <a:bodyPr wrap="square" rtlCol="0">
            <a:normAutofit/>
          </a:bodyPr>
          <a:lstStyle/>
          <a:p>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to modify the </a:t>
            </a:r>
            <a:endParaRPr lang="zh-CN" altLang="en-US" sz="1400" dirty="0">
              <a:latin typeface="黑体" panose="02010609060101010101" charset="-122"/>
              <a:ea typeface="黑体" panose="02010609060101010101" charset="-122"/>
            </a:endParaRPr>
          </a:p>
          <a:p>
            <a:r>
              <a:rPr lang="en-US" altLang="zh-CN" sz="1400" dirty="0">
                <a:latin typeface="黑体" panose="02010609060101010101" charset="-122"/>
                <a:ea typeface="黑体" panose="02010609060101010101" charset="-122"/>
                <a:cs typeface="Arial" panose="020B0604020202020204" pitchFamily="34" charset="0"/>
                <a:sym typeface="+mn-ea"/>
              </a:rPr>
              <a:t> </a:t>
            </a:r>
            <a:endParaRPr lang="zh-CN" altLang="en-US" dirty="0"/>
          </a:p>
        </p:txBody>
      </p:sp>
      <p:sp>
        <p:nvSpPr>
          <p:cNvPr id="16" name="矩形 15"/>
          <p:cNvSpPr/>
          <p:nvPr>
            <p:custDataLst>
              <p:tags r:id="rId10"/>
            </p:custDataLst>
          </p:nvPr>
        </p:nvSpPr>
        <p:spPr>
          <a:xfrm>
            <a:off x="7928778" y="2311178"/>
            <a:ext cx="240676" cy="240676"/>
          </a:xfrm>
          <a:prstGeom prst="rect">
            <a:avLst/>
          </a:prstGeom>
          <a:solidFill>
            <a:srgbClr val="B4A49A"/>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57500" lnSpcReduction="20000"/>
          </a:bodyPr>
          <a:lstStyle/>
          <a:p>
            <a:pPr algn="ctr"/>
            <a:endParaRPr lang="zh-CN" altLang="en-US"/>
          </a:p>
        </p:txBody>
      </p:sp>
      <p:sp>
        <p:nvSpPr>
          <p:cNvPr id="19" name="圆角矩形 18"/>
          <p:cNvSpPr/>
          <p:nvPr>
            <p:custDataLst>
              <p:tags r:id="rId11"/>
            </p:custDataLst>
          </p:nvPr>
        </p:nvSpPr>
        <p:spPr>
          <a:xfrm>
            <a:off x="5012504" y="3935200"/>
            <a:ext cx="2849876" cy="466703"/>
          </a:xfrm>
          <a:prstGeom prst="roundRect">
            <a:avLst/>
          </a:prstGeom>
          <a:solidFill>
            <a:srgbClr val="9D9D9D">
              <a:lumMod val="40000"/>
              <a:lumOff val="60000"/>
            </a:srgbClr>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a:bodyPr>
          <a:lstStyle/>
          <a:p>
            <a:pPr algn="ctr"/>
            <a:endParaRPr lang="zh-CN" altLang="en-US">
              <a:solidFill>
                <a:sysClr val="window" lastClr="FFFFFF"/>
              </a:solidFill>
            </a:endParaRPr>
          </a:p>
        </p:txBody>
      </p:sp>
      <p:sp>
        <p:nvSpPr>
          <p:cNvPr id="20" name="任意多边形 19"/>
          <p:cNvSpPr/>
          <p:nvPr>
            <p:custDataLst>
              <p:tags r:id="rId12"/>
            </p:custDataLst>
          </p:nvPr>
        </p:nvSpPr>
        <p:spPr>
          <a:xfrm>
            <a:off x="5012502" y="3935200"/>
            <a:ext cx="1540878" cy="466703"/>
          </a:xfrm>
          <a:custGeom>
            <a:avLst/>
            <a:gdLst>
              <a:gd name="connsiteX0" fmla="*/ 66979 w 1052733"/>
              <a:gd name="connsiteY0" fmla="*/ 0 h 401864"/>
              <a:gd name="connsiteX1" fmla="*/ 1052733 w 1052733"/>
              <a:gd name="connsiteY1" fmla="*/ 0 h 401864"/>
              <a:gd name="connsiteX2" fmla="*/ 771292 w 1052733"/>
              <a:gd name="connsiteY2" fmla="*/ 401864 h 401864"/>
              <a:gd name="connsiteX3" fmla="*/ 66979 w 1052733"/>
              <a:gd name="connsiteY3" fmla="*/ 401864 h 401864"/>
              <a:gd name="connsiteX4" fmla="*/ 0 w 1052733"/>
              <a:gd name="connsiteY4" fmla="*/ 334885 h 401864"/>
              <a:gd name="connsiteX5" fmla="*/ 0 w 1052733"/>
              <a:gd name="connsiteY5" fmla="*/ 66979 h 401864"/>
              <a:gd name="connsiteX6" fmla="*/ 66979 w 1052733"/>
              <a:gd name="connsiteY6" fmla="*/ 0 h 4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2733" h="401864">
                <a:moveTo>
                  <a:pt x="66979" y="0"/>
                </a:moveTo>
                <a:lnTo>
                  <a:pt x="1052733" y="0"/>
                </a:lnTo>
                <a:lnTo>
                  <a:pt x="771292" y="401864"/>
                </a:lnTo>
                <a:lnTo>
                  <a:pt x="66979" y="401864"/>
                </a:lnTo>
                <a:cubicBezTo>
                  <a:pt x="29988" y="401864"/>
                  <a:pt x="0" y="371876"/>
                  <a:pt x="0" y="334885"/>
                </a:cubicBezTo>
                <a:lnTo>
                  <a:pt x="0" y="66979"/>
                </a:lnTo>
                <a:cubicBezTo>
                  <a:pt x="0" y="29988"/>
                  <a:pt x="29988" y="0"/>
                  <a:pt x="66979" y="0"/>
                </a:cubicBezTo>
                <a:close/>
              </a:path>
            </a:pathLst>
          </a:custGeom>
          <a:solidFill>
            <a:srgbClr val="DCB273"/>
          </a:solidFill>
          <a:ln>
            <a:noFill/>
          </a:ln>
        </p:spPr>
        <p:style>
          <a:lnRef idx="2">
            <a:srgbClr val="3069B4">
              <a:shade val="50000"/>
            </a:srgbClr>
          </a:lnRef>
          <a:fillRef idx="1">
            <a:srgbClr val="3069B4"/>
          </a:fillRef>
          <a:effectRef idx="0">
            <a:srgbClr val="3069B4"/>
          </a:effectRef>
          <a:fontRef idx="minor">
            <a:sysClr val="window" lastClr="FFFFFF"/>
          </a:fontRef>
        </p:style>
        <p:txBody>
          <a:bodyPr wrap="square" lIns="0" rtlCol="0" anchor="ctr">
            <a:normAutofit/>
          </a:bodyPr>
          <a:lstStyle/>
          <a:p>
            <a:pPr algn="ctr"/>
            <a:r>
              <a:rPr lang="en-US" altLang="zh-CN">
                <a:solidFill>
                  <a:sysClr val="window" lastClr="FFFFFF"/>
                </a:solidFill>
              </a:rPr>
              <a:t>15%</a:t>
            </a:r>
            <a:endParaRPr lang="zh-CN" altLang="en-US">
              <a:solidFill>
                <a:sysClr val="window" lastClr="FFFFFF"/>
              </a:solidFill>
            </a:endParaRPr>
          </a:p>
        </p:txBody>
      </p:sp>
      <p:sp>
        <p:nvSpPr>
          <p:cNvPr id="23" name="文本框 22"/>
          <p:cNvSpPr txBox="1"/>
          <p:nvPr>
            <p:custDataLst>
              <p:tags r:id="rId13"/>
            </p:custDataLst>
          </p:nvPr>
        </p:nvSpPr>
        <p:spPr>
          <a:xfrm>
            <a:off x="5306164" y="4539018"/>
            <a:ext cx="2609200" cy="456848"/>
          </a:xfrm>
          <a:prstGeom prst="rect">
            <a:avLst/>
          </a:prstGeom>
          <a:noFill/>
        </p:spPr>
        <p:txBody>
          <a:bodyPr wrap="square" rtlCol="0">
            <a:normAutofit/>
          </a:bodyPr>
          <a:lstStyle/>
          <a:p>
            <a:r>
              <a:rPr lang="zh-CN" altLang="en-US">
                <a:latin typeface="Arial" panose="020B0604020202020204" pitchFamily="34" charset="0"/>
                <a:ea typeface="黑体" panose="02010609060101010101" charset="-122"/>
                <a:cs typeface="+mn-ea"/>
                <a:sym typeface="+mn-ea"/>
              </a:rPr>
              <a:t>添加你的标题</a:t>
            </a:r>
            <a:endParaRPr lang="zh-CN" altLang="en-US">
              <a:solidFill>
                <a:schemeClr val="tx1"/>
              </a:solidFill>
              <a:latin typeface="Arial" panose="020B0604020202020204" pitchFamily="34" charset="0"/>
              <a:ea typeface="黑体" panose="02010609060101010101" charset="-122"/>
              <a:cs typeface="+mn-ea"/>
            </a:endParaRPr>
          </a:p>
          <a:p>
            <a:endParaRPr lang="en-US" altLang="zh-CN">
              <a:solidFill>
                <a:srgbClr val="F4A516"/>
              </a:solidFill>
              <a:latin typeface="Arial" panose="020B0604020202020204" pitchFamily="34" charset="0"/>
              <a:ea typeface="黑体" panose="02010609060101010101" charset="-122"/>
              <a:cs typeface="+mn-ea"/>
            </a:endParaRPr>
          </a:p>
        </p:txBody>
      </p:sp>
      <p:sp>
        <p:nvSpPr>
          <p:cNvPr id="24" name="文本框 23"/>
          <p:cNvSpPr txBox="1"/>
          <p:nvPr>
            <p:custDataLst>
              <p:tags r:id="rId14"/>
            </p:custDataLst>
          </p:nvPr>
        </p:nvSpPr>
        <p:spPr>
          <a:xfrm>
            <a:off x="4954219" y="5029583"/>
            <a:ext cx="2961146" cy="799485"/>
          </a:xfrm>
          <a:prstGeom prst="rect">
            <a:avLst/>
          </a:prstGeom>
          <a:noFill/>
        </p:spPr>
        <p:txBody>
          <a:bodyPr wrap="square" rtlCol="0">
            <a:normAutofit/>
          </a:bodyPr>
          <a:lstStyle/>
          <a:p>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a:t>
            </a:r>
            <a:endParaRPr lang="zh-CN" altLang="en-US" sz="1400" dirty="0"/>
          </a:p>
        </p:txBody>
      </p:sp>
      <p:sp>
        <p:nvSpPr>
          <p:cNvPr id="25" name="矩形 24"/>
          <p:cNvSpPr/>
          <p:nvPr>
            <p:custDataLst>
              <p:tags r:id="rId15"/>
            </p:custDataLst>
          </p:nvPr>
        </p:nvSpPr>
        <p:spPr>
          <a:xfrm>
            <a:off x="5065487" y="4646461"/>
            <a:ext cx="240676" cy="240676"/>
          </a:xfrm>
          <a:prstGeom prst="rect">
            <a:avLst/>
          </a:prstGeom>
          <a:solidFill>
            <a:srgbClr val="DCB273"/>
          </a:solidFill>
          <a:ln>
            <a:noFill/>
          </a:ln>
        </p:spPr>
        <p:style>
          <a:lnRef idx="2">
            <a:srgbClr val="3069B4">
              <a:shade val="50000"/>
            </a:srgbClr>
          </a:lnRef>
          <a:fillRef idx="1">
            <a:srgbClr val="3069B4"/>
          </a:fillRef>
          <a:effectRef idx="0">
            <a:srgbClr val="3069B4"/>
          </a:effectRef>
          <a:fontRef idx="minor">
            <a:sysClr val="window" lastClr="FFFFFF"/>
          </a:fontRef>
        </p:style>
        <p:txBody>
          <a:bodyPr rtlCol="0" anchor="ctr">
            <a:normAutofit fontScale="57500" lnSpcReduction="20000"/>
          </a:bodyPr>
          <a:lstStyle/>
          <a:p>
            <a:pPr algn="ctr"/>
            <a:endParaRPr lang="zh-CN" altLang="en-US"/>
          </a:p>
        </p:txBody>
      </p:sp>
      <p:pic>
        <p:nvPicPr>
          <p:cNvPr id="31" name="图片 30" descr="d96c3647ac01934d6761ffe44b27b94b"/>
          <p:cNvPicPr>
            <a:picLocks noChangeAspect="1"/>
          </p:cNvPicPr>
          <p:nvPr/>
        </p:nvPicPr>
        <p:blipFill>
          <a:blip r:embed="rId17"/>
          <a:stretch>
            <a:fillRect/>
          </a:stretch>
        </p:blipFill>
        <p:spPr>
          <a:xfrm>
            <a:off x="1141095" y="1387475"/>
            <a:ext cx="979805" cy="1306830"/>
          </a:xfrm>
          <a:prstGeom prst="rect">
            <a:avLst/>
          </a:prstGeom>
        </p:spPr>
      </p:pic>
      <p:pic>
        <p:nvPicPr>
          <p:cNvPr id="32" name="图片 31" descr="d96c3647ac01934d6761ffe44b27b94b"/>
          <p:cNvPicPr>
            <a:picLocks noChangeAspect="1"/>
          </p:cNvPicPr>
          <p:nvPr/>
        </p:nvPicPr>
        <p:blipFill>
          <a:blip r:embed="rId17"/>
          <a:stretch>
            <a:fillRect/>
          </a:stretch>
        </p:blipFill>
        <p:spPr>
          <a:xfrm>
            <a:off x="6948805" y="1387475"/>
            <a:ext cx="979805" cy="1306830"/>
          </a:xfrm>
          <a:prstGeom prst="rect">
            <a:avLst/>
          </a:prstGeom>
        </p:spPr>
      </p:pic>
      <p:pic>
        <p:nvPicPr>
          <p:cNvPr id="33" name="图片 32" descr="d96c3647ac01934d6761ffe44b27b94b"/>
          <p:cNvPicPr>
            <a:picLocks noChangeAspect="1"/>
          </p:cNvPicPr>
          <p:nvPr/>
        </p:nvPicPr>
        <p:blipFill>
          <a:blip r:embed="rId17"/>
          <a:stretch>
            <a:fillRect/>
          </a:stretch>
        </p:blipFill>
        <p:spPr>
          <a:xfrm>
            <a:off x="4032885" y="3723005"/>
            <a:ext cx="979805" cy="130683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pic>
        <p:nvPicPr>
          <p:cNvPr id="7" name="图片 6" descr="pexels-photo-1940036"/>
          <p:cNvPicPr>
            <a:picLocks noChangeAspect="1"/>
          </p:cNvPicPr>
          <p:nvPr/>
        </p:nvPicPr>
        <p:blipFill>
          <a:blip r:embed="rId2"/>
          <a:srcRect t="20720" b="6801"/>
          <a:stretch>
            <a:fillRect/>
          </a:stretch>
        </p:blipFill>
        <p:spPr>
          <a:xfrm>
            <a:off x="410845" y="1065530"/>
            <a:ext cx="2178050" cy="2106930"/>
          </a:xfrm>
          <a:prstGeom prst="ellipse">
            <a:avLst/>
          </a:prstGeom>
        </p:spPr>
      </p:pic>
      <p:pic>
        <p:nvPicPr>
          <p:cNvPr id="8" name="图片 7" descr="pexels-photo-1121782"/>
          <p:cNvPicPr>
            <a:picLocks noChangeAspect="1"/>
          </p:cNvPicPr>
          <p:nvPr/>
        </p:nvPicPr>
        <p:blipFill>
          <a:blip r:embed="rId3"/>
          <a:srcRect l="20070" t="5165" r="19540" b="7538"/>
          <a:stretch>
            <a:fillRect/>
          </a:stretch>
        </p:blipFill>
        <p:spPr>
          <a:xfrm>
            <a:off x="8619490" y="2863850"/>
            <a:ext cx="3122295" cy="3006090"/>
          </a:xfrm>
          <a:prstGeom prst="ellipse">
            <a:avLst/>
          </a:prstGeom>
        </p:spPr>
      </p:pic>
      <p:sp>
        <p:nvSpPr>
          <p:cNvPr id="9" name="文本框 8"/>
          <p:cNvSpPr txBox="1"/>
          <p:nvPr/>
        </p:nvSpPr>
        <p:spPr>
          <a:xfrm>
            <a:off x="2791460" y="1861185"/>
            <a:ext cx="7783195" cy="1445260"/>
          </a:xfrm>
          <a:prstGeom prst="rect">
            <a:avLst/>
          </a:prstGeom>
          <a:noFill/>
        </p:spPr>
        <p:txBody>
          <a:bodyPr wrap="square" rtlCol="0">
            <a:spAutoFit/>
          </a:bodyPr>
          <a:lstStyle/>
          <a:p>
            <a:pPr>
              <a:lnSpc>
                <a:spcPct val="150000"/>
              </a:lnSpc>
            </a:pPr>
            <a:r>
              <a:rPr lang="zh-CN" altLang="en-US" sz="1600">
                <a:solidFill>
                  <a:schemeClr val="bg2">
                    <a:lumMod val="25000"/>
                  </a:schemeClr>
                </a:solidFill>
                <a:latin typeface="微软雅黑" panose="020B0503020204020204" charset="-122"/>
                <a:ea typeface="微软雅黑" panose="020B0503020204020204" charset="-122"/>
                <a:sym typeface="+mn-ea"/>
              </a:rPr>
              <a:t>点击添加你的文本，点击添加你的文本点击添加你的。点击添加你的文本，点击添加你的文本点击添加你的。点击添加你的点击你的文本点击添加你的。点击添加你的点击你的文本点击添加你的。点击添加你的点击</a:t>
            </a:r>
            <a:endParaRPr lang="zh-CN" altLang="en-US" sz="1600">
              <a:solidFill>
                <a:schemeClr val="tx1"/>
              </a:solidFill>
              <a:latin typeface="新宋体" panose="02010609030101010101" charset="-122"/>
              <a:ea typeface="新宋体" panose="02010609030101010101" charset="-122"/>
              <a:sym typeface="+mn-ea"/>
            </a:endParaRPr>
          </a:p>
          <a:p>
            <a:endParaRPr lang="zh-CN" altLang="en-US" sz="1600"/>
          </a:p>
        </p:txBody>
      </p:sp>
      <p:sp>
        <p:nvSpPr>
          <p:cNvPr id="52" name="圆角矩形 51"/>
          <p:cNvSpPr/>
          <p:nvPr/>
        </p:nvSpPr>
        <p:spPr>
          <a:xfrm>
            <a:off x="2939415" y="1533525"/>
            <a:ext cx="1735455" cy="407035"/>
          </a:xfrm>
          <a:prstGeom prst="roundRect">
            <a:avLst>
              <a:gd name="adj" fmla="val 0"/>
            </a:avLst>
          </a:prstGeom>
          <a:solidFill>
            <a:srgbClr val="6BA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2906395" y="1522730"/>
            <a:ext cx="1979295" cy="398780"/>
          </a:xfrm>
          <a:prstGeom prst="rect">
            <a:avLst/>
          </a:prstGeom>
          <a:noFill/>
        </p:spPr>
        <p:txBody>
          <a:bodyPr wrap="square" rtlCol="0">
            <a:spAutoFit/>
          </a:bodyPr>
          <a:lstStyle/>
          <a:p>
            <a:r>
              <a:rPr lang="zh-CN" altLang="en-US" sz="2000" b="1">
                <a:solidFill>
                  <a:schemeClr val="bg1"/>
                </a:solidFill>
                <a:latin typeface="黑体" panose="02010609060101010101" charset="-122"/>
                <a:ea typeface="黑体" panose="02010609060101010101" charset="-122"/>
                <a:sym typeface="+mn-ea"/>
              </a:rPr>
              <a:t>添加你的文本</a:t>
            </a:r>
          </a:p>
        </p:txBody>
      </p:sp>
      <p:sp>
        <p:nvSpPr>
          <p:cNvPr id="46" name="文本框 45"/>
          <p:cNvSpPr txBox="1"/>
          <p:nvPr/>
        </p:nvSpPr>
        <p:spPr>
          <a:xfrm>
            <a:off x="493395" y="4161155"/>
            <a:ext cx="7783195" cy="1198880"/>
          </a:xfrm>
          <a:prstGeom prst="rect">
            <a:avLst/>
          </a:prstGeom>
          <a:noFill/>
        </p:spPr>
        <p:txBody>
          <a:bodyPr wrap="square" rtlCol="0">
            <a:spAutoFit/>
          </a:bodyPr>
          <a:lstStyle/>
          <a:p>
            <a:pPr algn="r">
              <a:lnSpc>
                <a:spcPct val="150000"/>
              </a:lnSpc>
            </a:pPr>
            <a:r>
              <a:rPr lang="zh-CN" altLang="en-US" sz="1600">
                <a:solidFill>
                  <a:schemeClr val="bg2">
                    <a:lumMod val="25000"/>
                  </a:schemeClr>
                </a:solidFill>
                <a:latin typeface="微软雅黑" panose="020B0503020204020204" charset="-122"/>
                <a:ea typeface="微软雅黑" panose="020B0503020204020204" charset="-122"/>
                <a:sym typeface="+mn-ea"/>
              </a:rPr>
              <a:t>点击添加你的文本，点击添加你的文本点击添加你的。点击添加你的文本，点击添加你的文本点击添加你的你的文本点击添加你的你的文本点击添加你的。点击添加你的点击你的文本点击添加你的。点击添加你的点击</a:t>
            </a:r>
            <a:endParaRPr lang="zh-CN" altLang="en-US" sz="1600">
              <a:latin typeface="微软雅黑" panose="020B0503020204020204" charset="-122"/>
              <a:ea typeface="微软雅黑" panose="020B0503020204020204" charset="-122"/>
            </a:endParaRPr>
          </a:p>
        </p:txBody>
      </p:sp>
      <p:cxnSp>
        <p:nvCxnSpPr>
          <p:cNvPr id="18" name="直接连接符 17"/>
          <p:cNvCxnSpPr/>
          <p:nvPr/>
        </p:nvCxnSpPr>
        <p:spPr>
          <a:xfrm flipV="1">
            <a:off x="461645" y="3354070"/>
            <a:ext cx="8157845" cy="75565"/>
          </a:xfrm>
          <a:prstGeom prst="line">
            <a:avLst/>
          </a:prstGeom>
          <a:ln w="12700" cmpd="sng">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0" name="圆角矩形 19"/>
          <p:cNvSpPr/>
          <p:nvPr/>
        </p:nvSpPr>
        <p:spPr>
          <a:xfrm>
            <a:off x="6384290" y="3761740"/>
            <a:ext cx="1725295" cy="406400"/>
          </a:xfrm>
          <a:prstGeom prst="roundRect">
            <a:avLst/>
          </a:prstGeom>
          <a:solidFill>
            <a:srgbClr val="DCB2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6374130" y="3762375"/>
            <a:ext cx="1837055" cy="398780"/>
          </a:xfrm>
          <a:prstGeom prst="rect">
            <a:avLst/>
          </a:prstGeom>
          <a:noFill/>
        </p:spPr>
        <p:txBody>
          <a:bodyPr wrap="square" rtlCol="0">
            <a:spAutoFit/>
          </a:bodyPr>
          <a:lstStyle/>
          <a:p>
            <a:r>
              <a:rPr lang="zh-CN" altLang="en-US" sz="2000" b="1">
                <a:solidFill>
                  <a:schemeClr val="bg1"/>
                </a:solidFill>
                <a:latin typeface="黑体" panose="02010609060101010101" charset="-122"/>
                <a:ea typeface="黑体" panose="02010609060101010101" charset="-122"/>
                <a:sym typeface="+mn-ea"/>
              </a:rPr>
              <a:t>添加你的文本</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pic>
        <p:nvPicPr>
          <p:cNvPr id="2" name="图片 1" descr="pexels-photo-1966974"/>
          <p:cNvPicPr>
            <a:picLocks noChangeAspect="1"/>
          </p:cNvPicPr>
          <p:nvPr/>
        </p:nvPicPr>
        <p:blipFill>
          <a:blip r:embed="rId2"/>
          <a:stretch>
            <a:fillRect/>
          </a:stretch>
        </p:blipFill>
        <p:spPr>
          <a:xfrm>
            <a:off x="6540500" y="806450"/>
            <a:ext cx="4186555" cy="5233035"/>
          </a:xfrm>
          <a:prstGeom prst="rect">
            <a:avLst/>
          </a:prstGeom>
        </p:spPr>
      </p:pic>
      <p:sp>
        <p:nvSpPr>
          <p:cNvPr id="3" name="文本框 2"/>
          <p:cNvSpPr txBox="1"/>
          <p:nvPr/>
        </p:nvSpPr>
        <p:spPr>
          <a:xfrm>
            <a:off x="2367915" y="1375410"/>
            <a:ext cx="2293620" cy="398780"/>
          </a:xfrm>
          <a:prstGeom prst="rect">
            <a:avLst/>
          </a:prstGeom>
          <a:noFill/>
        </p:spPr>
        <p:txBody>
          <a:bodyPr wrap="square" rtlCol="0">
            <a:spAutoFit/>
          </a:bodyPr>
          <a:lstStyle/>
          <a:p>
            <a:pPr algn="l"/>
            <a:r>
              <a:rPr lang="zh-CN" altLang="en-US" sz="2000" b="1">
                <a:solidFill>
                  <a:schemeClr val="tx1"/>
                </a:solidFill>
                <a:latin typeface="黑体" panose="02010609060101010101" charset="-122"/>
                <a:ea typeface="黑体" panose="02010609060101010101" charset="-122"/>
                <a:sym typeface="+mn-ea"/>
              </a:rPr>
              <a:t>点击添加你的标题</a:t>
            </a:r>
          </a:p>
        </p:txBody>
      </p:sp>
      <p:sp>
        <p:nvSpPr>
          <p:cNvPr id="4" name="文本框 3"/>
          <p:cNvSpPr txBox="1"/>
          <p:nvPr/>
        </p:nvSpPr>
        <p:spPr>
          <a:xfrm>
            <a:off x="2359660" y="1758315"/>
            <a:ext cx="3355975" cy="460375"/>
          </a:xfrm>
          <a:prstGeom prst="rect">
            <a:avLst/>
          </a:prstGeom>
          <a:noFill/>
        </p:spPr>
        <p:txBody>
          <a:bodyPr wrap="square" rtlCol="0">
            <a:spAutoFit/>
          </a:bodyPr>
          <a:lstStyle/>
          <a:p>
            <a:r>
              <a:rPr lang="en-US" altLang="zh-CN" sz="1200" dirty="0">
                <a:latin typeface="黑体" panose="02010609060101010101" charset="-122"/>
                <a:ea typeface="黑体" panose="02010609060101010101" charset="-122"/>
                <a:cs typeface="Arial" panose="020B0604020202020204" pitchFamily="34" charset="0"/>
                <a:sym typeface="+mn-ea"/>
              </a:rPr>
              <a:t>Click here to modify the text , you may post text here . </a:t>
            </a:r>
            <a:endParaRPr lang="zh-CN" altLang="en-US" sz="1200">
              <a:latin typeface="黑体" panose="02010609060101010101" charset="-122"/>
              <a:ea typeface="黑体" panose="02010609060101010101" charset="-122"/>
            </a:endParaRPr>
          </a:p>
        </p:txBody>
      </p:sp>
      <p:sp>
        <p:nvSpPr>
          <p:cNvPr id="6" name="文本框 5"/>
          <p:cNvSpPr txBox="1"/>
          <p:nvPr/>
        </p:nvSpPr>
        <p:spPr>
          <a:xfrm>
            <a:off x="2367915" y="2989580"/>
            <a:ext cx="2293620" cy="398780"/>
          </a:xfrm>
          <a:prstGeom prst="rect">
            <a:avLst/>
          </a:prstGeom>
          <a:noFill/>
        </p:spPr>
        <p:txBody>
          <a:bodyPr wrap="square" rtlCol="0">
            <a:spAutoFit/>
          </a:bodyPr>
          <a:lstStyle/>
          <a:p>
            <a:pPr algn="l"/>
            <a:r>
              <a:rPr lang="zh-CN" altLang="en-US" sz="2000" b="1">
                <a:solidFill>
                  <a:schemeClr val="tx1"/>
                </a:solidFill>
                <a:latin typeface="黑体" panose="02010609060101010101" charset="-122"/>
                <a:ea typeface="黑体" panose="02010609060101010101" charset="-122"/>
                <a:sym typeface="+mn-ea"/>
              </a:rPr>
              <a:t>点击添加你的标题</a:t>
            </a:r>
          </a:p>
        </p:txBody>
      </p:sp>
      <p:sp>
        <p:nvSpPr>
          <p:cNvPr id="7" name="文本框 6"/>
          <p:cNvSpPr txBox="1"/>
          <p:nvPr/>
        </p:nvSpPr>
        <p:spPr>
          <a:xfrm>
            <a:off x="2359660" y="3372485"/>
            <a:ext cx="3355975" cy="460375"/>
          </a:xfrm>
          <a:prstGeom prst="rect">
            <a:avLst/>
          </a:prstGeom>
          <a:noFill/>
        </p:spPr>
        <p:txBody>
          <a:bodyPr wrap="square" rtlCol="0">
            <a:spAutoFit/>
          </a:bodyPr>
          <a:lstStyle/>
          <a:p>
            <a:r>
              <a:rPr lang="en-US" altLang="zh-CN" sz="1200" dirty="0">
                <a:latin typeface="黑体" panose="02010609060101010101" charset="-122"/>
                <a:ea typeface="黑体" panose="02010609060101010101" charset="-122"/>
                <a:cs typeface="Arial" panose="020B0604020202020204" pitchFamily="34" charset="0"/>
                <a:sym typeface="+mn-ea"/>
              </a:rPr>
              <a:t>Click here to modify the text , you may post text here .</a:t>
            </a:r>
            <a:r>
              <a:rPr lang="en-US" altLang="zh-CN" sz="1200" dirty="0">
                <a:latin typeface="新宋体" panose="02010609030101010101" charset="-122"/>
                <a:ea typeface="新宋体" panose="02010609030101010101" charset="-122"/>
                <a:cs typeface="Arial" panose="020B0604020202020204" pitchFamily="34" charset="0"/>
                <a:sym typeface="+mn-ea"/>
              </a:rPr>
              <a:t> </a:t>
            </a:r>
            <a:endParaRPr lang="zh-CN" altLang="en-US" sz="1200"/>
          </a:p>
        </p:txBody>
      </p:sp>
      <p:sp>
        <p:nvSpPr>
          <p:cNvPr id="8" name="文本框 7"/>
          <p:cNvSpPr txBox="1"/>
          <p:nvPr/>
        </p:nvSpPr>
        <p:spPr>
          <a:xfrm>
            <a:off x="2367915" y="4570730"/>
            <a:ext cx="2293620" cy="398780"/>
          </a:xfrm>
          <a:prstGeom prst="rect">
            <a:avLst/>
          </a:prstGeom>
          <a:noFill/>
        </p:spPr>
        <p:txBody>
          <a:bodyPr wrap="square" rtlCol="0">
            <a:spAutoFit/>
          </a:bodyPr>
          <a:lstStyle/>
          <a:p>
            <a:pPr algn="l"/>
            <a:r>
              <a:rPr lang="zh-CN" altLang="en-US" sz="2000" b="1">
                <a:solidFill>
                  <a:schemeClr val="tx1"/>
                </a:solidFill>
                <a:latin typeface="黑体" panose="02010609060101010101" charset="-122"/>
                <a:ea typeface="黑体" panose="02010609060101010101" charset="-122"/>
                <a:sym typeface="+mn-ea"/>
              </a:rPr>
              <a:t>点击添加你的标题</a:t>
            </a:r>
          </a:p>
        </p:txBody>
      </p:sp>
      <p:sp>
        <p:nvSpPr>
          <p:cNvPr id="11" name="文本框 10"/>
          <p:cNvSpPr txBox="1"/>
          <p:nvPr/>
        </p:nvSpPr>
        <p:spPr>
          <a:xfrm>
            <a:off x="2359660" y="4953635"/>
            <a:ext cx="3355975" cy="460375"/>
          </a:xfrm>
          <a:prstGeom prst="rect">
            <a:avLst/>
          </a:prstGeom>
          <a:noFill/>
        </p:spPr>
        <p:txBody>
          <a:bodyPr wrap="square" rtlCol="0">
            <a:spAutoFit/>
          </a:bodyPr>
          <a:lstStyle/>
          <a:p>
            <a:r>
              <a:rPr lang="en-US" altLang="zh-CN" sz="1200" dirty="0">
                <a:latin typeface="黑体" panose="02010609060101010101" charset="-122"/>
                <a:ea typeface="黑体" panose="02010609060101010101" charset="-122"/>
                <a:cs typeface="Arial" panose="020B0604020202020204" pitchFamily="34" charset="0"/>
                <a:sym typeface="+mn-ea"/>
              </a:rPr>
              <a:t>Click here to modify the text , you may post text here . </a:t>
            </a:r>
            <a:endParaRPr lang="zh-CN" altLang="en-US" sz="1200">
              <a:latin typeface="黑体" panose="02010609060101010101" charset="-122"/>
              <a:ea typeface="黑体" panose="02010609060101010101" charset="-122"/>
            </a:endParaRPr>
          </a:p>
        </p:txBody>
      </p:sp>
      <p:sp>
        <p:nvSpPr>
          <p:cNvPr id="15" name="矩形 14"/>
          <p:cNvSpPr/>
          <p:nvPr/>
        </p:nvSpPr>
        <p:spPr>
          <a:xfrm>
            <a:off x="1656715" y="1507490"/>
            <a:ext cx="581660" cy="567055"/>
          </a:xfrm>
          <a:prstGeom prst="rect">
            <a:avLst/>
          </a:prstGeom>
          <a:solidFill>
            <a:srgbClr val="6BA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1654175" y="149098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01</a:t>
            </a:r>
          </a:p>
        </p:txBody>
      </p:sp>
      <p:sp>
        <p:nvSpPr>
          <p:cNvPr id="22" name="矩形 21"/>
          <p:cNvSpPr/>
          <p:nvPr/>
        </p:nvSpPr>
        <p:spPr>
          <a:xfrm>
            <a:off x="1656715" y="3169920"/>
            <a:ext cx="581660" cy="567055"/>
          </a:xfrm>
          <a:prstGeom prst="rect">
            <a:avLst/>
          </a:prstGeom>
          <a:solidFill>
            <a:srgbClr val="B4A4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1654175" y="316992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02</a:t>
            </a:r>
          </a:p>
        </p:txBody>
      </p:sp>
      <p:sp>
        <p:nvSpPr>
          <p:cNvPr id="25" name="矩形 24"/>
          <p:cNvSpPr/>
          <p:nvPr/>
        </p:nvSpPr>
        <p:spPr>
          <a:xfrm>
            <a:off x="1656715" y="4650740"/>
            <a:ext cx="581660" cy="567055"/>
          </a:xfrm>
          <a:prstGeom prst="rect">
            <a:avLst/>
          </a:prstGeom>
          <a:solidFill>
            <a:srgbClr val="DCB2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1654175" y="4634230"/>
            <a:ext cx="685800" cy="583565"/>
          </a:xfrm>
          <a:prstGeom prst="rect">
            <a:avLst/>
          </a:prstGeom>
          <a:noFill/>
          <a:ln>
            <a:noFill/>
          </a:ln>
        </p:spPr>
        <p:txBody>
          <a:bodyPr wrap="square" rtlCol="0">
            <a:spAutoFit/>
          </a:bodyPr>
          <a:lstStyle/>
          <a:p>
            <a:r>
              <a:rPr lang="en-US" altLang="zh-CN" sz="3200">
                <a:solidFill>
                  <a:schemeClr val="bg1"/>
                </a:solidFill>
                <a:latin typeface="叶根友毛笔行书2.0版" panose="02010601030101010101" charset="-122"/>
                <a:ea typeface="叶根友毛笔行书2.0版" panose="02010601030101010101" charset="-122"/>
              </a:rPr>
              <a:t>03</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pic>
        <p:nvPicPr>
          <p:cNvPr id="5" name="图片 4" descr="d96c3647ac01934d6761ffe44b27b94b"/>
          <p:cNvPicPr>
            <a:picLocks noChangeAspect="1"/>
          </p:cNvPicPr>
          <p:nvPr/>
        </p:nvPicPr>
        <p:blipFill>
          <a:blip r:embed="rId2"/>
          <a:srcRect t="30791"/>
          <a:stretch>
            <a:fillRect/>
          </a:stretch>
        </p:blipFill>
        <p:spPr>
          <a:xfrm>
            <a:off x="4164965" y="-18415"/>
            <a:ext cx="3992245" cy="3685540"/>
          </a:xfrm>
          <a:prstGeom prst="rect">
            <a:avLst/>
          </a:prstGeom>
        </p:spPr>
      </p:pic>
      <p:sp>
        <p:nvSpPr>
          <p:cNvPr id="9" name="文本框 8"/>
          <p:cNvSpPr txBox="1"/>
          <p:nvPr/>
        </p:nvSpPr>
        <p:spPr>
          <a:xfrm>
            <a:off x="4530725" y="3801745"/>
            <a:ext cx="3626485" cy="521970"/>
          </a:xfrm>
          <a:prstGeom prst="rect">
            <a:avLst/>
          </a:prstGeom>
          <a:noFill/>
        </p:spPr>
        <p:txBody>
          <a:bodyPr wrap="square" rtlCol="0">
            <a:spAutoFit/>
          </a:bodyPr>
          <a:lstStyle/>
          <a:p>
            <a:pPr algn="dist"/>
            <a:r>
              <a:rPr lang="en-US" sz="2800">
                <a:latin typeface="黑体" panose="02010609060101010101" charset="-122"/>
                <a:ea typeface="黑体" panose="02010609060101010101" charset="-122"/>
                <a:cs typeface="黑体" panose="02010609060101010101" charset="-122"/>
              </a:rPr>
              <a:t>02.</a:t>
            </a:r>
            <a:r>
              <a:rPr lang="zh-CN" altLang="en-US" sz="2800">
                <a:latin typeface="黑体" panose="02010609060101010101" charset="-122"/>
                <a:ea typeface="黑体" panose="02010609060101010101" charset="-122"/>
                <a:cs typeface="黑体" panose="02010609060101010101" charset="-122"/>
              </a:rPr>
              <a:t>添加你的标题</a:t>
            </a:r>
          </a:p>
        </p:txBody>
      </p:sp>
      <p:sp>
        <p:nvSpPr>
          <p:cNvPr id="10" name="文本框 9"/>
          <p:cNvSpPr txBox="1"/>
          <p:nvPr/>
        </p:nvSpPr>
        <p:spPr>
          <a:xfrm>
            <a:off x="2185670" y="4456430"/>
            <a:ext cx="8316595" cy="1599565"/>
          </a:xfrm>
          <a:prstGeom prst="rect">
            <a:avLst/>
          </a:prstGeom>
          <a:noFill/>
        </p:spPr>
        <p:txBody>
          <a:bodyPr wrap="square" rtlCol="0">
            <a:spAutoFit/>
          </a:bodyPr>
          <a:lstStyle/>
          <a:p>
            <a:pPr algn="ctr">
              <a:lnSpc>
                <a:spcPct val="150000"/>
              </a:lnSpc>
            </a:pPr>
            <a:r>
              <a:rPr lang="zh-CN" altLang="en-US" sz="1400"/>
              <a:t>Simple small pure and fresh and PPT template </a:t>
            </a:r>
            <a:r>
              <a:rPr lang="zh-CN" altLang="en-US" sz="1400">
                <a:sym typeface="+mn-ea"/>
              </a:rPr>
              <a:t>Simple small pure and fresh and PPT templateSimple small pure and fresh and PPT template Simple small pure </a:t>
            </a:r>
            <a:endParaRPr lang="zh-CN" altLang="en-US" sz="1400"/>
          </a:p>
          <a:p>
            <a:pPr algn="ctr">
              <a:lnSpc>
                <a:spcPct val="150000"/>
              </a:lnSpc>
            </a:pPr>
            <a:endParaRPr lang="zh-CN" altLang="en-US" sz="1600"/>
          </a:p>
          <a:p>
            <a:pPr algn="ctr"/>
            <a:endParaRPr lang="zh-CN" altLang="en-US" sz="1600"/>
          </a:p>
          <a:p>
            <a:pPr algn="ctr"/>
            <a:endParaRPr lang="zh-CN" altLang="en-US" sz="16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t="41342" b="20481"/>
          <a:stretch/>
        </p:blipFill>
        <p:spPr>
          <a:xfrm>
            <a:off x="0" y="942592"/>
            <a:ext cx="12192000" cy="2812546"/>
          </a:xfrm>
          <a:prstGeom prst="rect">
            <a:avLst/>
          </a:prstGeom>
        </p:spPr>
      </p:pic>
      <p:sp>
        <p:nvSpPr>
          <p:cNvPr id="10" name="文本框 9"/>
          <p:cNvSpPr txBox="1"/>
          <p:nvPr/>
        </p:nvSpPr>
        <p:spPr>
          <a:xfrm>
            <a:off x="2185670" y="5029200"/>
            <a:ext cx="8316595" cy="737235"/>
          </a:xfrm>
          <a:prstGeom prst="rect">
            <a:avLst/>
          </a:prstGeom>
          <a:noFill/>
        </p:spPr>
        <p:txBody>
          <a:bodyPr wrap="square" rtlCol="0">
            <a:spAutoFit/>
          </a:bodyPr>
          <a:lstStyle/>
          <a:p>
            <a:pPr algn="ctr">
              <a:lnSpc>
                <a:spcPct val="150000"/>
              </a:lnSpc>
            </a:pPr>
            <a:r>
              <a:rPr lang="zh-CN" altLang="en-US" sz="1400"/>
              <a:t>Simple small pure and fresh and PPT template </a:t>
            </a:r>
            <a:r>
              <a:rPr lang="zh-CN" altLang="en-US" sz="1400">
                <a:sym typeface="+mn-ea"/>
              </a:rPr>
              <a:t>Simple small pure and fresh and PPT templateSimple small pure and fresh and PPT template Simple small pure </a:t>
            </a:r>
            <a:endParaRPr lang="zh-CN" altLang="en-US" sz="1400"/>
          </a:p>
        </p:txBody>
      </p:sp>
      <p:sp>
        <p:nvSpPr>
          <p:cNvPr id="5" name="文本框 4"/>
          <p:cNvSpPr txBox="1"/>
          <p:nvPr/>
        </p:nvSpPr>
        <p:spPr>
          <a:xfrm>
            <a:off x="4948555" y="4509135"/>
            <a:ext cx="2581275" cy="398780"/>
          </a:xfrm>
          <a:prstGeom prst="rect">
            <a:avLst/>
          </a:prstGeom>
          <a:noFill/>
        </p:spPr>
        <p:txBody>
          <a:bodyPr wrap="square" rtlCol="0">
            <a:spAutoFit/>
          </a:bodyPr>
          <a:lstStyle/>
          <a:p>
            <a:pPr algn="dist"/>
            <a:r>
              <a:rPr lang="zh-CN" altLang="en-US" sz="2000" b="1">
                <a:solidFill>
                  <a:schemeClr val="tx1"/>
                </a:solidFill>
                <a:latin typeface="黑体" panose="02010609060101010101" charset="-122"/>
                <a:ea typeface="黑体" panose="02010609060101010101" charset="-122"/>
                <a:sym typeface="+mn-ea"/>
              </a:rPr>
              <a:t>点击添加你的标题</a:t>
            </a:r>
          </a:p>
        </p:txBody>
      </p:sp>
      <p:pic>
        <p:nvPicPr>
          <p:cNvPr id="27" name="图片 26" descr="d96c3647ac01934d6761ffe44b27b94b"/>
          <p:cNvPicPr>
            <a:picLocks noChangeAspect="1"/>
          </p:cNvPicPr>
          <p:nvPr/>
        </p:nvPicPr>
        <p:blipFill>
          <a:blip r:embed="rId3"/>
          <a:stretch>
            <a:fillRect/>
          </a:stretch>
        </p:blipFill>
        <p:spPr>
          <a:xfrm>
            <a:off x="4147185" y="4077970"/>
            <a:ext cx="801370" cy="10699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grpSp>
        <p:nvGrpSpPr>
          <p:cNvPr id="41" name="组合 40"/>
          <p:cNvGrpSpPr/>
          <p:nvPr>
            <p:custDataLst>
              <p:tags r:id="rId1"/>
            </p:custDataLst>
          </p:nvPr>
        </p:nvGrpSpPr>
        <p:grpSpPr>
          <a:xfrm>
            <a:off x="3400099" y="1567645"/>
            <a:ext cx="2013077" cy="421584"/>
            <a:chOff x="3403600" y="1970870"/>
            <a:chExt cx="2013077" cy="421584"/>
          </a:xfrm>
        </p:grpSpPr>
        <p:cxnSp>
          <p:nvCxnSpPr>
            <p:cNvPr id="29" name="直接连接符 28"/>
            <p:cNvCxnSpPr/>
            <p:nvPr>
              <p:custDataLst>
                <p:tags r:id="rId14"/>
              </p:custDataLst>
            </p:nvPr>
          </p:nvCxnSpPr>
          <p:spPr>
            <a:xfrm flipH="1">
              <a:off x="4394200" y="2392454"/>
              <a:ext cx="1022477" cy="0"/>
            </a:xfrm>
            <a:prstGeom prst="line">
              <a:avLst/>
            </a:prstGeom>
            <a:ln w="9525">
              <a:solidFill>
                <a:sysClr val="windowText" lastClr="000000">
                  <a:lumMod val="65000"/>
                  <a:lumOff val="35000"/>
                </a:sysClr>
              </a:solidFill>
            </a:ln>
          </p:spPr>
          <p:style>
            <a:lnRef idx="1">
              <a:srgbClr val="FE8A57"/>
            </a:lnRef>
            <a:fillRef idx="0">
              <a:srgbClr val="FE8A57"/>
            </a:fillRef>
            <a:effectRef idx="0">
              <a:srgbClr val="FE8A57"/>
            </a:effectRef>
            <a:fontRef idx="minor">
              <a:sysClr val="windowText" lastClr="000000"/>
            </a:fontRef>
          </p:style>
        </p:cxnSp>
        <p:cxnSp>
          <p:nvCxnSpPr>
            <p:cNvPr id="31" name="直接连接符 30"/>
            <p:cNvCxnSpPr/>
            <p:nvPr>
              <p:custDataLst>
                <p:tags r:id="rId15"/>
              </p:custDataLst>
            </p:nvPr>
          </p:nvCxnSpPr>
          <p:spPr>
            <a:xfrm flipV="1">
              <a:off x="4394200" y="1970870"/>
              <a:ext cx="0" cy="421584"/>
            </a:xfrm>
            <a:prstGeom prst="line">
              <a:avLst/>
            </a:prstGeom>
            <a:ln w="9525">
              <a:solidFill>
                <a:sysClr val="windowText" lastClr="000000">
                  <a:lumMod val="65000"/>
                  <a:lumOff val="35000"/>
                </a:sysClr>
              </a:solidFill>
            </a:ln>
          </p:spPr>
          <p:style>
            <a:lnRef idx="1">
              <a:srgbClr val="FE8A57"/>
            </a:lnRef>
            <a:fillRef idx="0">
              <a:srgbClr val="FE8A57"/>
            </a:fillRef>
            <a:effectRef idx="0">
              <a:srgbClr val="FE8A57"/>
            </a:effectRef>
            <a:fontRef idx="minor">
              <a:sysClr val="windowText" lastClr="000000"/>
            </a:fontRef>
          </p:style>
        </p:cxnSp>
        <p:cxnSp>
          <p:nvCxnSpPr>
            <p:cNvPr id="33" name="直接连接符 32"/>
            <p:cNvCxnSpPr/>
            <p:nvPr>
              <p:custDataLst>
                <p:tags r:id="rId16"/>
              </p:custDataLst>
            </p:nvPr>
          </p:nvCxnSpPr>
          <p:spPr>
            <a:xfrm flipH="1">
              <a:off x="3403600" y="1970870"/>
              <a:ext cx="990600" cy="0"/>
            </a:xfrm>
            <a:prstGeom prst="line">
              <a:avLst/>
            </a:prstGeom>
            <a:ln w="9525">
              <a:solidFill>
                <a:sysClr val="windowText" lastClr="000000">
                  <a:lumMod val="65000"/>
                  <a:lumOff val="35000"/>
                </a:sysClr>
              </a:solidFill>
              <a:tailEnd type="oval"/>
            </a:ln>
          </p:spPr>
          <p:style>
            <a:lnRef idx="1">
              <a:srgbClr val="FE8A57"/>
            </a:lnRef>
            <a:fillRef idx="0">
              <a:srgbClr val="FE8A57"/>
            </a:fillRef>
            <a:effectRef idx="0">
              <a:srgbClr val="FE8A57"/>
            </a:effectRef>
            <a:fontRef idx="minor">
              <a:sysClr val="windowText" lastClr="000000"/>
            </a:fontRef>
          </p:style>
        </p:cxnSp>
      </p:grpSp>
      <p:grpSp>
        <p:nvGrpSpPr>
          <p:cNvPr id="40" name="组合 39"/>
          <p:cNvGrpSpPr/>
          <p:nvPr>
            <p:custDataLst>
              <p:tags r:id="rId2"/>
            </p:custDataLst>
          </p:nvPr>
        </p:nvGrpSpPr>
        <p:grpSpPr>
          <a:xfrm>
            <a:off x="3392162" y="4640088"/>
            <a:ext cx="1120935" cy="369681"/>
            <a:chOff x="3395663" y="4563384"/>
            <a:chExt cx="1120935" cy="1156713"/>
          </a:xfrm>
        </p:grpSpPr>
        <p:cxnSp>
          <p:nvCxnSpPr>
            <p:cNvPr id="36" name="直接连接符 35"/>
            <p:cNvCxnSpPr/>
            <p:nvPr>
              <p:custDataLst>
                <p:tags r:id="rId12"/>
              </p:custDataLst>
            </p:nvPr>
          </p:nvCxnSpPr>
          <p:spPr>
            <a:xfrm>
              <a:off x="4516597" y="4563384"/>
              <a:ext cx="0" cy="1156713"/>
            </a:xfrm>
            <a:prstGeom prst="line">
              <a:avLst/>
            </a:prstGeom>
            <a:ln w="9525">
              <a:solidFill>
                <a:sysClr val="windowText" lastClr="000000">
                  <a:lumMod val="65000"/>
                  <a:lumOff val="35000"/>
                </a:sysClr>
              </a:solidFill>
            </a:ln>
          </p:spPr>
          <p:style>
            <a:lnRef idx="1">
              <a:srgbClr val="FE8A57"/>
            </a:lnRef>
            <a:fillRef idx="0">
              <a:srgbClr val="FE8A57"/>
            </a:fillRef>
            <a:effectRef idx="0">
              <a:srgbClr val="FE8A57"/>
            </a:effectRef>
            <a:fontRef idx="minor">
              <a:sysClr val="windowText" lastClr="000000"/>
            </a:fontRef>
          </p:style>
        </p:cxnSp>
        <p:cxnSp>
          <p:nvCxnSpPr>
            <p:cNvPr id="38" name="直接连接符 37"/>
            <p:cNvCxnSpPr/>
            <p:nvPr>
              <p:custDataLst>
                <p:tags r:id="rId13"/>
              </p:custDataLst>
            </p:nvPr>
          </p:nvCxnSpPr>
          <p:spPr>
            <a:xfrm flipH="1">
              <a:off x="3395663" y="5720097"/>
              <a:ext cx="1120935" cy="0"/>
            </a:xfrm>
            <a:prstGeom prst="line">
              <a:avLst/>
            </a:prstGeom>
            <a:ln w="9525">
              <a:solidFill>
                <a:sysClr val="windowText" lastClr="000000">
                  <a:lumMod val="65000"/>
                  <a:lumOff val="35000"/>
                </a:sysClr>
              </a:solidFill>
              <a:tailEnd type="oval"/>
            </a:ln>
          </p:spPr>
          <p:style>
            <a:lnRef idx="1">
              <a:srgbClr val="FE8A57"/>
            </a:lnRef>
            <a:fillRef idx="0">
              <a:srgbClr val="FE8A57"/>
            </a:fillRef>
            <a:effectRef idx="0">
              <a:srgbClr val="FE8A57"/>
            </a:effectRef>
            <a:fontRef idx="minor">
              <a:sysClr val="windowText" lastClr="000000"/>
            </a:fontRef>
          </p:style>
        </p:cxnSp>
      </p:grpSp>
      <p:grpSp>
        <p:nvGrpSpPr>
          <p:cNvPr id="42" name="组合 41"/>
          <p:cNvGrpSpPr/>
          <p:nvPr>
            <p:custDataLst>
              <p:tags r:id="rId3"/>
            </p:custDataLst>
          </p:nvPr>
        </p:nvGrpSpPr>
        <p:grpSpPr>
          <a:xfrm rot="10800000">
            <a:off x="7396009" y="2978973"/>
            <a:ext cx="1504778" cy="492345"/>
            <a:chOff x="3395663" y="4563384"/>
            <a:chExt cx="1120935" cy="1156713"/>
          </a:xfrm>
        </p:grpSpPr>
        <p:cxnSp>
          <p:nvCxnSpPr>
            <p:cNvPr id="43" name="直接连接符 42"/>
            <p:cNvCxnSpPr/>
            <p:nvPr>
              <p:custDataLst>
                <p:tags r:id="rId10"/>
              </p:custDataLst>
            </p:nvPr>
          </p:nvCxnSpPr>
          <p:spPr>
            <a:xfrm>
              <a:off x="4516597" y="4563384"/>
              <a:ext cx="0" cy="1156713"/>
            </a:xfrm>
            <a:prstGeom prst="line">
              <a:avLst/>
            </a:prstGeom>
            <a:ln w="9525">
              <a:solidFill>
                <a:sysClr val="windowText" lastClr="000000">
                  <a:lumMod val="65000"/>
                  <a:lumOff val="35000"/>
                </a:sysClr>
              </a:solidFill>
            </a:ln>
          </p:spPr>
          <p:style>
            <a:lnRef idx="1">
              <a:srgbClr val="FE8A57"/>
            </a:lnRef>
            <a:fillRef idx="0">
              <a:srgbClr val="FE8A57"/>
            </a:fillRef>
            <a:effectRef idx="0">
              <a:srgbClr val="FE8A57"/>
            </a:effectRef>
            <a:fontRef idx="minor">
              <a:sysClr val="windowText" lastClr="000000"/>
            </a:fontRef>
          </p:style>
        </p:cxnSp>
        <p:cxnSp>
          <p:nvCxnSpPr>
            <p:cNvPr id="44" name="直接连接符 43"/>
            <p:cNvCxnSpPr/>
            <p:nvPr>
              <p:custDataLst>
                <p:tags r:id="rId11"/>
              </p:custDataLst>
            </p:nvPr>
          </p:nvCxnSpPr>
          <p:spPr>
            <a:xfrm flipH="1">
              <a:off x="3395663" y="5720097"/>
              <a:ext cx="1120935" cy="0"/>
            </a:xfrm>
            <a:prstGeom prst="line">
              <a:avLst/>
            </a:prstGeom>
            <a:ln w="9525">
              <a:solidFill>
                <a:sysClr val="windowText" lastClr="000000">
                  <a:lumMod val="65000"/>
                  <a:lumOff val="35000"/>
                </a:sysClr>
              </a:solidFill>
              <a:tailEnd type="oval"/>
            </a:ln>
          </p:spPr>
          <p:style>
            <a:lnRef idx="1">
              <a:srgbClr val="FE8A57"/>
            </a:lnRef>
            <a:fillRef idx="0">
              <a:srgbClr val="FE8A57"/>
            </a:fillRef>
            <a:effectRef idx="0">
              <a:srgbClr val="FE8A57"/>
            </a:effectRef>
            <a:fontRef idx="minor">
              <a:sysClr val="windowText" lastClr="000000"/>
            </a:fontRef>
          </p:style>
        </p:cxnSp>
      </p:grpSp>
      <p:sp>
        <p:nvSpPr>
          <p:cNvPr id="49" name="文本框 48"/>
          <p:cNvSpPr txBox="1"/>
          <p:nvPr>
            <p:custDataLst>
              <p:tags r:id="rId4"/>
            </p:custDataLst>
          </p:nvPr>
        </p:nvSpPr>
        <p:spPr>
          <a:xfrm>
            <a:off x="982980" y="1720850"/>
            <a:ext cx="2133600" cy="1149350"/>
          </a:xfrm>
          <a:prstGeom prst="rect">
            <a:avLst/>
          </a:prstGeom>
          <a:noFill/>
        </p:spPr>
        <p:txBody>
          <a:bodyPr wrap="square" rtlCol="0">
            <a:normAutofit/>
          </a:bodyPr>
          <a:lstStyle/>
          <a:p>
            <a:pPr algn="r">
              <a:lnSpc>
                <a:spcPct val="120000"/>
              </a:lnSpc>
            </a:pPr>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 you may post text here .</a:t>
            </a:r>
            <a:r>
              <a:rPr lang="en-US" altLang="zh-CN" dirty="0">
                <a:latin typeface="黑体" panose="02010609060101010101" charset="-122"/>
                <a:ea typeface="黑体" panose="02010609060101010101" charset="-122"/>
                <a:cs typeface="Arial" panose="020B0604020202020204" pitchFamily="34" charset="0"/>
                <a:sym typeface="+mn-ea"/>
              </a:rPr>
              <a:t> </a:t>
            </a:r>
            <a:endParaRPr lang="zh-CN" altLang="en-US">
              <a:latin typeface="黑体" panose="02010609060101010101" charset="-122"/>
              <a:ea typeface="黑体" panose="02010609060101010101" charset="-122"/>
            </a:endParaRPr>
          </a:p>
          <a:p>
            <a:pPr algn="r">
              <a:lnSpc>
                <a:spcPct val="120000"/>
              </a:lnSpc>
            </a:pPr>
            <a:endParaRPr lang="zh-CN" altLang="en-US" dirty="0">
              <a:solidFill>
                <a:sysClr val="windowText" lastClr="000000">
                  <a:lumMod val="65000"/>
                  <a:lumOff val="35000"/>
                </a:sysClr>
              </a:solidFill>
              <a:sym typeface="Arial" panose="020B0604020202020204" pitchFamily="34" charset="0"/>
            </a:endParaRPr>
          </a:p>
        </p:txBody>
      </p:sp>
      <p:sp>
        <p:nvSpPr>
          <p:cNvPr id="50" name="文本框 49"/>
          <p:cNvSpPr txBox="1"/>
          <p:nvPr>
            <p:custDataLst>
              <p:tags r:id="rId5"/>
            </p:custDataLst>
          </p:nvPr>
        </p:nvSpPr>
        <p:spPr>
          <a:xfrm>
            <a:off x="1255195" y="1349688"/>
            <a:ext cx="1861200" cy="400110"/>
          </a:xfrm>
          <a:prstGeom prst="rect">
            <a:avLst/>
          </a:prstGeom>
          <a:noFill/>
        </p:spPr>
        <p:txBody>
          <a:bodyPr wrap="square" rtlCol="0">
            <a:normAutofit/>
          </a:bodyPr>
          <a:lstStyle/>
          <a:p>
            <a:pPr algn="r"/>
            <a:r>
              <a:rPr lang="zh-CN" altLang="en-US" sz="2000" b="1">
                <a:solidFill>
                  <a:srgbClr val="6BA0AC"/>
                </a:solidFill>
                <a:latin typeface="黑体" panose="02010609060101010101" charset="-122"/>
                <a:ea typeface="黑体" panose="02010609060101010101" charset="-122"/>
                <a:cs typeface="+mn-ea"/>
                <a:sym typeface="Arial" panose="020B0604020202020204" pitchFamily="34" charset="0"/>
              </a:rPr>
              <a:t>添加你的标题</a:t>
            </a:r>
          </a:p>
        </p:txBody>
      </p:sp>
      <p:sp>
        <p:nvSpPr>
          <p:cNvPr id="51" name="文本框 50"/>
          <p:cNvSpPr txBox="1"/>
          <p:nvPr>
            <p:custDataLst>
              <p:tags r:id="rId6"/>
            </p:custDataLst>
          </p:nvPr>
        </p:nvSpPr>
        <p:spPr>
          <a:xfrm>
            <a:off x="1102995" y="4712970"/>
            <a:ext cx="2013585" cy="1149350"/>
          </a:xfrm>
          <a:prstGeom prst="rect">
            <a:avLst/>
          </a:prstGeom>
          <a:noFill/>
        </p:spPr>
        <p:txBody>
          <a:bodyPr wrap="square" rtlCol="0">
            <a:normAutofit/>
          </a:bodyPr>
          <a:lstStyle/>
          <a:p>
            <a:pPr algn="r">
              <a:lnSpc>
                <a:spcPct val="120000"/>
              </a:lnSpc>
            </a:pPr>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 you may post text here .</a:t>
            </a:r>
            <a:r>
              <a:rPr lang="en-US" altLang="zh-CN" dirty="0">
                <a:latin typeface="黑体" panose="02010609060101010101" charset="-122"/>
                <a:ea typeface="黑体" panose="02010609060101010101" charset="-122"/>
                <a:cs typeface="Arial" panose="020B0604020202020204" pitchFamily="34" charset="0"/>
                <a:sym typeface="+mn-ea"/>
              </a:rPr>
              <a:t> </a:t>
            </a:r>
            <a:endParaRPr lang="zh-CN" altLang="en-US">
              <a:latin typeface="黑体" panose="02010609060101010101" charset="-122"/>
              <a:ea typeface="黑体" panose="02010609060101010101" charset="-122"/>
            </a:endParaRPr>
          </a:p>
          <a:p>
            <a:pPr algn="r">
              <a:lnSpc>
                <a:spcPct val="120000"/>
              </a:lnSpc>
            </a:pPr>
            <a:endParaRPr lang="zh-CN" altLang="en-US" dirty="0">
              <a:solidFill>
                <a:sysClr val="windowText" lastClr="000000">
                  <a:lumMod val="65000"/>
                  <a:lumOff val="35000"/>
                </a:sysClr>
              </a:solidFill>
              <a:sym typeface="Arial" panose="020B0604020202020204" pitchFamily="34" charset="0"/>
            </a:endParaRPr>
          </a:p>
        </p:txBody>
      </p:sp>
      <p:sp>
        <p:nvSpPr>
          <p:cNvPr id="52" name="文本框 51"/>
          <p:cNvSpPr txBox="1"/>
          <p:nvPr>
            <p:custDataLst>
              <p:tags r:id="rId7"/>
            </p:custDataLst>
          </p:nvPr>
        </p:nvSpPr>
        <p:spPr>
          <a:xfrm>
            <a:off x="1255195" y="4341444"/>
            <a:ext cx="1861200" cy="400110"/>
          </a:xfrm>
          <a:prstGeom prst="rect">
            <a:avLst/>
          </a:prstGeom>
          <a:noFill/>
        </p:spPr>
        <p:txBody>
          <a:bodyPr wrap="square" rtlCol="0">
            <a:normAutofit/>
          </a:bodyPr>
          <a:lstStyle/>
          <a:p>
            <a:pPr algn="r"/>
            <a:r>
              <a:rPr lang="zh-CN" altLang="en-US" sz="2000" b="1">
                <a:solidFill>
                  <a:srgbClr val="B4A49A"/>
                </a:solidFill>
                <a:latin typeface="Arial" panose="020B0604020202020204" pitchFamily="34" charset="0"/>
                <a:ea typeface="宋体" panose="02010600030101010101" pitchFamily="2" charset="-122"/>
                <a:cs typeface="+mn-ea"/>
                <a:sym typeface="Arial" panose="020B0604020202020204" pitchFamily="34" charset="0"/>
              </a:rPr>
              <a:t>添加你的标题</a:t>
            </a:r>
          </a:p>
        </p:txBody>
      </p:sp>
      <p:sp>
        <p:nvSpPr>
          <p:cNvPr id="55" name="文本框 54"/>
          <p:cNvSpPr txBox="1"/>
          <p:nvPr>
            <p:custDataLst>
              <p:tags r:id="rId8"/>
            </p:custDataLst>
          </p:nvPr>
        </p:nvSpPr>
        <p:spPr>
          <a:xfrm>
            <a:off x="9075420" y="3051810"/>
            <a:ext cx="2284730" cy="1149350"/>
          </a:xfrm>
          <a:prstGeom prst="rect">
            <a:avLst/>
          </a:prstGeom>
          <a:noFill/>
        </p:spPr>
        <p:txBody>
          <a:bodyPr wrap="square" rtlCol="0">
            <a:normAutofit/>
          </a:bodyPr>
          <a:lstStyle/>
          <a:p>
            <a:pPr>
              <a:lnSpc>
                <a:spcPct val="120000"/>
              </a:lnSpc>
            </a:pPr>
            <a:r>
              <a:rPr lang="en-US" altLang="zh-CN" sz="1400" dirty="0">
                <a:latin typeface="黑体" panose="02010609060101010101" charset="-122"/>
                <a:ea typeface="黑体" panose="02010609060101010101" charset="-122"/>
                <a:cs typeface="Arial" panose="020B0604020202020204" pitchFamily="34" charset="0"/>
                <a:sym typeface="+mn-ea"/>
              </a:rPr>
              <a:t>Click here to modify the text , you may post text here . </a:t>
            </a:r>
            <a:endParaRPr lang="zh-CN" altLang="en-US">
              <a:latin typeface="黑体" panose="02010609060101010101" charset="-122"/>
              <a:ea typeface="黑体" panose="02010609060101010101" charset="-122"/>
            </a:endParaRPr>
          </a:p>
          <a:p>
            <a:pPr>
              <a:lnSpc>
                <a:spcPct val="120000"/>
              </a:lnSpc>
            </a:pPr>
            <a:endParaRPr lang="zh-CN" altLang="en-US" dirty="0">
              <a:solidFill>
                <a:sysClr val="windowText" lastClr="000000">
                  <a:lumMod val="65000"/>
                  <a:lumOff val="35000"/>
                </a:sysClr>
              </a:solidFill>
              <a:sym typeface="Arial" panose="020B0604020202020204" pitchFamily="34" charset="0"/>
            </a:endParaRPr>
          </a:p>
        </p:txBody>
      </p:sp>
      <p:sp>
        <p:nvSpPr>
          <p:cNvPr id="56" name="文本框 55"/>
          <p:cNvSpPr txBox="1"/>
          <p:nvPr>
            <p:custDataLst>
              <p:tags r:id="rId9"/>
            </p:custDataLst>
          </p:nvPr>
        </p:nvSpPr>
        <p:spPr>
          <a:xfrm>
            <a:off x="9075605" y="2680329"/>
            <a:ext cx="1861200" cy="400110"/>
          </a:xfrm>
          <a:prstGeom prst="rect">
            <a:avLst/>
          </a:prstGeom>
          <a:noFill/>
        </p:spPr>
        <p:txBody>
          <a:bodyPr wrap="square" rtlCol="0">
            <a:normAutofit/>
          </a:bodyPr>
          <a:lstStyle/>
          <a:p>
            <a:r>
              <a:rPr lang="zh-CN" altLang="en-US" sz="2000" b="1">
                <a:solidFill>
                  <a:srgbClr val="DCB273"/>
                </a:solidFill>
                <a:latin typeface="Arial" panose="020B0604020202020204" pitchFamily="34" charset="0"/>
                <a:ea typeface="宋体" panose="02010600030101010101" pitchFamily="2" charset="-122"/>
                <a:cs typeface="+mn-ea"/>
                <a:sym typeface="Arial" panose="020B0604020202020204" pitchFamily="34" charset="0"/>
              </a:rPr>
              <a:t>添加你的标题</a:t>
            </a:r>
          </a:p>
        </p:txBody>
      </p:sp>
      <p:pic>
        <p:nvPicPr>
          <p:cNvPr id="27" name="图片 26" descr="d96c3647ac01934d6761ffe44b27b94b"/>
          <p:cNvPicPr>
            <a:picLocks noChangeAspect="1"/>
          </p:cNvPicPr>
          <p:nvPr/>
        </p:nvPicPr>
        <p:blipFill>
          <a:blip r:embed="rId18"/>
          <a:stretch>
            <a:fillRect/>
          </a:stretch>
        </p:blipFill>
        <p:spPr>
          <a:xfrm>
            <a:off x="4512945" y="1272540"/>
            <a:ext cx="2986405" cy="3983355"/>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
  <p:tag name="KSO_WM_UNIT_ID" val="diagram768_4*l_i*1_1"/>
  <p:tag name="KSO_WM_UNIT_CLEAR" val="1"/>
  <p:tag name="KSO_WM_UNIT_LAYERLEVEL" val="1_1"/>
  <p:tag name="KSO_WM_BEAUTIFY_FLAG" val="#wm#"/>
  <p:tag name="KSO_WM_DIAGRAM_GROUP_CODE" val="l1-1"/>
  <p:tag name="KSO_WM_UNIT_FILL_FORE_SCHEMECOLOR_INDEX" val="10"/>
  <p:tag name="KSO_WM_UNIT_FILL_TYPE" val="1"/>
  <p:tag name="KSO_WM_UNIT_TEXT_FILL_FORE_SCHEMECOLOR_INDEX" val="14"/>
  <p:tag name="KSO_WM_UNIT_TEXT_FILL_TYPE" val="1"/>
</p:tagLst>
</file>

<file path=ppt/tags/tag1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8"/>
  <p:tag name="KSO_WM_UNIT_ID" val="diagram768_4*l_i*1_8"/>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2"/>
  <p:tag name="KSO_WM_UNIT_TEXT_FILL_TYPE" val="1"/>
</p:tagLst>
</file>

<file path=ppt/tags/tag1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9"/>
  <p:tag name="KSO_WM_UNIT_ID" val="diagram768_4*l_i*1_9"/>
  <p:tag name="KSO_WM_UNIT_CLEAR" val="1"/>
  <p:tag name="KSO_WM_UNIT_LAYERLEVEL" val="1_1"/>
  <p:tag name="KSO_WM_BEAUTIFY_FLAG" val="#wm#"/>
  <p:tag name="KSO_WM_DIAGRAM_GROUP_CODE" val="l1-1"/>
  <p:tag name="KSO_WM_UNIT_FILL_FORE_SCHEMECOLOR_INDEX" val="10"/>
  <p:tag name="KSO_WM_UNIT_FILL_TYPE" val="1"/>
  <p:tag name="KSO_WM_UNIT_TEXT_FILL_FORE_SCHEMECOLOR_INDEX" val="14"/>
  <p:tag name="KSO_WM_UNIT_TEXT_FILL_TYPE" val="1"/>
</p:tagLst>
</file>

<file path=ppt/tags/tag1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0"/>
  <p:tag name="KSO_WM_UNIT_ID" val="diagram768_4*l_i*1_10"/>
  <p:tag name="KSO_WM_UNIT_CLEAR" val="1"/>
  <p:tag name="KSO_WM_UNIT_LAYERLEVEL" val="1_1"/>
  <p:tag name="KSO_WM_BEAUTIFY_FLAG" val="#wm#"/>
  <p:tag name="KSO_WM_DIAGRAM_GROUP_CODE" val="l1-1"/>
  <p:tag name="KSO_WM_UNIT_FILL_FORE_SCHEMECOLOR_INDEX" val="8"/>
  <p:tag name="KSO_WM_UNIT_FILL_TYPE" val="1"/>
  <p:tag name="KSO_WM_UNIT_TEXT_FILL_FORE_SCHEMECOLOR_INDEX" val="14"/>
  <p:tag name="KSO_WM_UNIT_TEXT_FILL_TYPE" val="1"/>
</p:tagLst>
</file>

<file path=ppt/tags/tag1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a"/>
  <p:tag name="KSO_WM_UNIT_INDEX" val="1_3_1"/>
  <p:tag name="KSO_WM_UNIT_ID" val="diagram768_4*l_h_a*1_3_1"/>
  <p:tag name="KSO_WM_UNIT_CLEAR" val="1"/>
  <p:tag name="KSO_WM_UNIT_LAYERLEVEL" val="1_1_1"/>
  <p:tag name="KSO_WM_UNIT_VALUE" val="8"/>
  <p:tag name="KSO_WM_UNIT_HIGHLIGHT" val="0"/>
  <p:tag name="KSO_WM_UNIT_COMPATIBLE" val="0"/>
  <p:tag name="KSO_WM_BEAUTIFY_FLAG" val="#wm#"/>
  <p:tag name="KSO_WM_DIAGRAM_GROUP_CODE" val="l1-1"/>
  <p:tag name="KSO_WM_UNIT_PRESET_TEXT" val="LOREM"/>
  <p:tag name="KSO_WM_UNIT_TEXT_FILL_FORE_SCHEMECOLOR_INDEX" val="8"/>
  <p:tag name="KSO_WM_UNIT_TEXT_FILL_TYPE" val="1"/>
</p:tagLst>
</file>

<file path=ppt/tags/tag1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f"/>
  <p:tag name="KSO_WM_UNIT_INDEX" val="1_3_1"/>
  <p:tag name="KSO_WM_UNIT_ID" val="diagram768_4*l_h_f*1_3_1"/>
  <p:tag name="KSO_WM_UNIT_CLEAR" val="1"/>
  <p:tag name="KSO_WM_UNIT_LAYERLEVEL" val="1_1_1"/>
  <p:tag name="KSO_WM_UNIT_VALUE" val="18"/>
  <p:tag name="KSO_WM_UNIT_HIGHLIGHT" val="0"/>
  <p:tag name="KSO_WM_UNIT_COMPATIBLE" val="0"/>
  <p:tag name="KSO_WM_BEAUTIFY_FLAG" val="#wm#"/>
  <p:tag name="KSO_WM_UNIT_PRESET_TEXT_INDEX" val="4"/>
  <p:tag name="KSO_WM_UNIT_PRESET_TEXT_LEN" val="35"/>
  <p:tag name="KSO_WM_DIAGRAM_GROUP_CODE" val="l1-1"/>
  <p:tag name="KSO_WM_UNIT_TEXT_FILL_FORE_SCHEMECOLOR_INDEX" val="13"/>
  <p:tag name="KSO_WM_UNIT_TEXT_FILL_TYPE" val="1"/>
</p:tagLst>
</file>

<file path=ppt/tags/tag1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12"/>
  <p:tag name="KSO_WM_UNIT_ID" val="diagram768_4*l_i*1_12"/>
  <p:tag name="KSO_WM_UNIT_CLEAR" val="1"/>
  <p:tag name="KSO_WM_UNIT_LAYERLEVEL" val="1_1"/>
  <p:tag name="KSO_WM_BEAUTIFY_FLAG" val="#wm#"/>
  <p:tag name="KSO_WM_DIAGRAM_GROUP_CODE" val="l1-1"/>
  <p:tag name="KSO_WM_UNIT_FILL_FORE_SCHEMECOLOR_INDEX" val="8"/>
  <p:tag name="KSO_WM_UNIT_FILL_TYPE" val="1"/>
  <p:tag name="KSO_WM_UNIT_TEXT_FILL_FORE_SCHEMECOLOR_INDEX" val="2"/>
  <p:tag name="KSO_WM_UNIT_TEXT_FILL_TYPE" val="1"/>
</p:tagLst>
</file>

<file path=ppt/tags/tag1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783_4*i*21"/>
  <p:tag name="KSO_WM_TEMPLATE_CATEGORY" val="diagram"/>
  <p:tag name="KSO_WM_TEMPLATE_INDEX" val="783"/>
  <p:tag name="KSO_WM_UNIT_INDEX" val="21"/>
</p:tagLst>
</file>

<file path=ppt/tags/tag1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783_4*i*28"/>
  <p:tag name="KSO_WM_TEMPLATE_CATEGORY" val="diagram"/>
  <p:tag name="KSO_WM_TEMPLATE_INDEX" val="783"/>
  <p:tag name="KSO_WM_UNIT_INDEX" val="28"/>
</p:tagLst>
</file>

<file path=ppt/tags/tag1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783_4*i*33"/>
  <p:tag name="KSO_WM_TEMPLATE_CATEGORY" val="diagram"/>
  <p:tag name="KSO_WM_TEMPLATE_INDEX" val="783"/>
  <p:tag name="KSO_WM_UNIT_INDEX" val="33"/>
</p:tagLst>
</file>

<file path=ppt/tags/tag1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f"/>
  <p:tag name="KSO_WM_UNIT_INDEX" val="1_1_1"/>
  <p:tag name="KSO_WM_UNIT_ID" val="diagram783_4*l_h_f*1_1_1"/>
  <p:tag name="KSO_WM_UNIT_CLEAR" val="1"/>
  <p:tag name="KSO_WM_UNIT_LAYERLEVEL" val="1_1_1"/>
  <p:tag name="KSO_WM_UNIT_VALUE" val="21"/>
  <p:tag name="KSO_WM_UNIT_HIGHLIGHT" val="0"/>
  <p:tag name="KSO_WM_UNIT_COMPATIBLE" val="0"/>
  <p:tag name="KSO_WM_BEAUTIFY_FLAG" val="#wm#"/>
  <p:tag name="KSO_WM_UNIT_PRESET_TEXT_INDEX" val="4"/>
  <p:tag name="KSO_WM_UNIT_PRESET_TEXT_LEN" val="40"/>
  <p:tag name="KSO_WM_DIAGRAM_GROUP_CODE" val="l1-1"/>
  <p:tag name="KSO_WM_UNIT_TEXT_FILL_FORE_SCHEMECOLOR_INDEX" val="13"/>
  <p:tag name="KSO_WM_UNIT_TEXT_FILL_TYPE" val="1"/>
</p:tagLst>
</file>

<file path=ppt/tags/tag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2"/>
  <p:tag name="KSO_WM_UNIT_ID" val="diagram768_4*l_i*1_2"/>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2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a"/>
  <p:tag name="KSO_WM_UNIT_INDEX" val="1_1_1"/>
  <p:tag name="KSO_WM_UNIT_ID" val="diagram783_4*l_h_a*1_1_1"/>
  <p:tag name="KSO_WM_UNIT_CLEAR" val="1"/>
  <p:tag name="KSO_WM_UNIT_LAYERLEVEL" val="1_1_1"/>
  <p:tag name="KSO_WM_UNIT_VALUE" val="7"/>
  <p:tag name="KSO_WM_UNIT_HIGHLIGHT" val="0"/>
  <p:tag name="KSO_WM_UNIT_COMPATIBLE" val="0"/>
  <p:tag name="KSO_WM_BEAUTIFY_FLAG" val="#wm#"/>
  <p:tag name="KSO_WM_DIAGRAM_GROUP_CODE" val="l1-1"/>
  <p:tag name="KSO_WM_UNIT_PRESET_TEXT" val="LOREM"/>
  <p:tag name="KSO_WM_UNIT_TEXT_FILL_FORE_SCHEMECOLOR_INDEX" val="5"/>
  <p:tag name="KSO_WM_UNIT_TEXT_FILL_TYPE" val="1"/>
</p:tagLst>
</file>

<file path=ppt/tags/tag2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f"/>
  <p:tag name="KSO_WM_UNIT_INDEX" val="1_3_1"/>
  <p:tag name="KSO_WM_UNIT_ID" val="diagram783_4*l_h_f*1_3_1"/>
  <p:tag name="KSO_WM_UNIT_CLEAR" val="1"/>
  <p:tag name="KSO_WM_UNIT_LAYERLEVEL" val="1_1_1"/>
  <p:tag name="KSO_WM_UNIT_VALUE" val="21"/>
  <p:tag name="KSO_WM_UNIT_HIGHLIGHT" val="0"/>
  <p:tag name="KSO_WM_UNIT_COMPATIBLE" val="0"/>
  <p:tag name="KSO_WM_BEAUTIFY_FLAG" val="#wm#"/>
  <p:tag name="KSO_WM_UNIT_PRESET_TEXT_INDEX" val="4"/>
  <p:tag name="KSO_WM_UNIT_PRESET_TEXT_LEN" val="40"/>
  <p:tag name="KSO_WM_DIAGRAM_GROUP_CODE" val="l1-1"/>
  <p:tag name="KSO_WM_UNIT_TEXT_FILL_FORE_SCHEMECOLOR_INDEX" val="13"/>
  <p:tag name="KSO_WM_UNIT_TEXT_FILL_TYPE" val="1"/>
</p:tagLst>
</file>

<file path=ppt/tags/tag2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a"/>
  <p:tag name="KSO_WM_UNIT_INDEX" val="1_3_1"/>
  <p:tag name="KSO_WM_UNIT_ID" val="diagram783_4*l_h_a*1_3_1"/>
  <p:tag name="KSO_WM_UNIT_CLEAR" val="1"/>
  <p:tag name="KSO_WM_UNIT_LAYERLEVEL" val="1_1_1"/>
  <p:tag name="KSO_WM_UNIT_VALUE" val="7"/>
  <p:tag name="KSO_WM_UNIT_HIGHLIGHT" val="0"/>
  <p:tag name="KSO_WM_UNIT_COMPATIBLE" val="0"/>
  <p:tag name="KSO_WM_BEAUTIFY_FLAG" val="#wm#"/>
  <p:tag name="KSO_WM_DIAGRAM_GROUP_CODE" val="l1-1"/>
  <p:tag name="KSO_WM_UNIT_PRESET_TEXT" val="LOREM"/>
  <p:tag name="KSO_WM_UNIT_TEXT_FILL_FORE_SCHEMECOLOR_INDEX" val="6"/>
  <p:tag name="KSO_WM_UNIT_TEXT_FILL_TYPE" val="1"/>
</p:tagLst>
</file>

<file path=ppt/tags/tag2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f"/>
  <p:tag name="KSO_WM_UNIT_INDEX" val="1_2_1"/>
  <p:tag name="KSO_WM_UNIT_ID" val="diagram783_4*l_h_f*1_2_1"/>
  <p:tag name="KSO_WM_UNIT_CLEAR" val="1"/>
  <p:tag name="KSO_WM_UNIT_LAYERLEVEL" val="1_1_1"/>
  <p:tag name="KSO_WM_UNIT_VALUE" val="21"/>
  <p:tag name="KSO_WM_UNIT_HIGHLIGHT" val="0"/>
  <p:tag name="KSO_WM_UNIT_COMPATIBLE" val="0"/>
  <p:tag name="KSO_WM_BEAUTIFY_FLAG" val="#wm#"/>
  <p:tag name="KSO_WM_UNIT_PRESET_TEXT_INDEX" val="4"/>
  <p:tag name="KSO_WM_UNIT_PRESET_TEXT_LEN" val="40"/>
  <p:tag name="KSO_WM_DIAGRAM_GROUP_CODE" val="l1-1"/>
  <p:tag name="KSO_WM_UNIT_TEXT_FILL_FORE_SCHEMECOLOR_INDEX" val="13"/>
  <p:tag name="KSO_WM_UNIT_TEXT_FILL_TYPE" val="1"/>
</p:tagLst>
</file>

<file path=ppt/tags/tag2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h_a"/>
  <p:tag name="KSO_WM_UNIT_INDEX" val="1_2_1"/>
  <p:tag name="KSO_WM_UNIT_ID" val="diagram783_4*l_h_a*1_2_1"/>
  <p:tag name="KSO_WM_UNIT_CLEAR" val="1"/>
  <p:tag name="KSO_WM_UNIT_LAYERLEVEL" val="1_1_1"/>
  <p:tag name="KSO_WM_UNIT_VALUE" val="7"/>
  <p:tag name="KSO_WM_UNIT_HIGHLIGHT" val="0"/>
  <p:tag name="KSO_WM_UNIT_COMPATIBLE" val="0"/>
  <p:tag name="KSO_WM_BEAUTIFY_FLAG" val="#wm#"/>
  <p:tag name="KSO_WM_DIAGRAM_GROUP_CODE" val="l1-1"/>
  <p:tag name="KSO_WM_UNIT_PRESET_TEXT" val="LOREM"/>
  <p:tag name="KSO_WM_UNIT_TEXT_FILL_FORE_SCHEMECOLOR_INDEX" val="8"/>
  <p:tag name="KSO_WM_UNIT_TEXT_FILL_TYPE" val="1"/>
</p:tagLst>
</file>

<file path=ppt/tags/tag2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4"/>
  <p:tag name="KSO_WM_UNIT_ID" val="diagram783_4*l_i*1_14"/>
  <p:tag name="KSO_WM_UNIT_CLEAR" val="1"/>
  <p:tag name="KSO_WM_UNIT_LAYERLEVEL" val="1_1"/>
  <p:tag name="KSO_WM_BEAUTIFY_FLAG" val="#wm#"/>
  <p:tag name="KSO_WM_DIAGRAM_GROUP_CODE" val="l1-1"/>
  <p:tag name="KSO_WM_UNIT_LINE_FORE_SCHEMECOLOR_INDEX" val="13"/>
  <p:tag name="KSO_WM_UNIT_LINE_FILL_TYPE" val="2"/>
</p:tagLst>
</file>

<file path=ppt/tags/tag2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5"/>
  <p:tag name="KSO_WM_UNIT_ID" val="diagram783_4*l_i*1_15"/>
  <p:tag name="KSO_WM_UNIT_CLEAR" val="1"/>
  <p:tag name="KSO_WM_UNIT_LAYERLEVEL" val="1_1"/>
  <p:tag name="KSO_WM_BEAUTIFY_FLAG" val="#wm#"/>
  <p:tag name="KSO_WM_DIAGRAM_GROUP_CODE" val="l1-1"/>
  <p:tag name="KSO_WM_UNIT_LINE_FORE_SCHEMECOLOR_INDEX" val="13"/>
  <p:tag name="KSO_WM_UNIT_LINE_FILL_TYPE" val="2"/>
</p:tagLst>
</file>

<file path=ppt/tags/tag2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2"/>
  <p:tag name="KSO_WM_UNIT_ID" val="diagram783_4*l_i*1_12"/>
  <p:tag name="KSO_WM_UNIT_CLEAR" val="1"/>
  <p:tag name="KSO_WM_UNIT_LAYERLEVEL" val="1_1"/>
  <p:tag name="KSO_WM_BEAUTIFY_FLAG" val="#wm#"/>
  <p:tag name="KSO_WM_DIAGRAM_GROUP_CODE" val="l1-1"/>
  <p:tag name="KSO_WM_UNIT_LINE_FORE_SCHEMECOLOR_INDEX" val="13"/>
  <p:tag name="KSO_WM_UNIT_LINE_FILL_TYPE" val="2"/>
</p:tagLst>
</file>

<file path=ppt/tags/tag2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3"/>
  <p:tag name="KSO_WM_UNIT_ID" val="diagram783_4*l_i*1_13"/>
  <p:tag name="KSO_WM_UNIT_CLEAR" val="1"/>
  <p:tag name="KSO_WM_UNIT_LAYERLEVEL" val="1_1"/>
  <p:tag name="KSO_WM_BEAUTIFY_FLAG" val="#wm#"/>
  <p:tag name="KSO_WM_DIAGRAM_GROUP_CODE" val="l1-1"/>
  <p:tag name="KSO_WM_UNIT_LINE_FORE_SCHEMECOLOR_INDEX" val="13"/>
  <p:tag name="KSO_WM_UNIT_LINE_FILL_TYPE" val="2"/>
</p:tagLst>
</file>

<file path=ppt/tags/tag2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9"/>
  <p:tag name="KSO_WM_UNIT_ID" val="diagram783_4*l_i*1_9"/>
  <p:tag name="KSO_WM_UNIT_CLEAR" val="1"/>
  <p:tag name="KSO_WM_UNIT_LAYERLEVEL" val="1_1"/>
  <p:tag name="KSO_WM_BEAUTIFY_FLAG" val="#wm#"/>
  <p:tag name="KSO_WM_DIAGRAM_GROUP_CODE" val="l1-1"/>
  <p:tag name="KSO_WM_UNIT_LINE_FORE_SCHEMECOLOR_INDEX" val="13"/>
  <p:tag name="KSO_WM_UNIT_LINE_FILL_TYPE" val="2"/>
</p:tagLst>
</file>

<file path=ppt/tags/tag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3"/>
  <p:tag name="KSO_WM_UNIT_ID" val="diagram768_4*l_i*1_3"/>
  <p:tag name="KSO_WM_UNIT_CLEAR" val="1"/>
  <p:tag name="KSO_WM_UNIT_LAYERLEVEL" val="1_1"/>
  <p:tag name="KSO_WM_BEAUTIFY_FLAG" val="#wm#"/>
  <p:tag name="KSO_WM_DIAGRAM_GROUP_CODE" val="l1-1"/>
  <p:tag name="KSO_WM_UNIT_FILL_FORE_SCHEMECOLOR_INDEX" val="10"/>
  <p:tag name="KSO_WM_UNIT_FILL_TYPE" val="1"/>
  <p:tag name="KSO_WM_UNIT_TEXT_FILL_FORE_SCHEMECOLOR_INDEX" val="14"/>
  <p:tag name="KSO_WM_UNIT_TEXT_FILL_TYPE" val="1"/>
</p:tagLst>
</file>

<file path=ppt/tags/tag3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0"/>
  <p:tag name="KSO_WM_UNIT_ID" val="diagram783_4*l_i*1_10"/>
  <p:tag name="KSO_WM_UNIT_CLEAR" val="1"/>
  <p:tag name="KSO_WM_UNIT_LAYERLEVEL" val="1_1"/>
  <p:tag name="KSO_WM_BEAUTIFY_FLAG" val="#wm#"/>
  <p:tag name="KSO_WM_DIAGRAM_GROUP_CODE" val="l1-1"/>
  <p:tag name="KSO_WM_UNIT_LINE_FORE_SCHEMECOLOR_INDEX" val="13"/>
  <p:tag name="KSO_WM_UNIT_LINE_FILL_TYPE" val="2"/>
</p:tagLst>
</file>

<file path=ppt/tags/tag3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83"/>
  <p:tag name="KSO_WM_TAG_VERSION" val="1.0"/>
  <p:tag name="KSO_WM_UNIT_TYPE" val="l_i"/>
  <p:tag name="KSO_WM_UNIT_INDEX" val="1_11"/>
  <p:tag name="KSO_WM_UNIT_ID" val="diagram783_4*l_i*1_11"/>
  <p:tag name="KSO_WM_UNIT_CLEAR" val="1"/>
  <p:tag name="KSO_WM_UNIT_LAYERLEVEL" val="1_1"/>
  <p:tag name="KSO_WM_BEAUTIFY_FLAG" val="#wm#"/>
  <p:tag name="KSO_WM_DIAGRAM_GROUP_CODE" val="l1-1"/>
  <p:tag name="KSO_WM_UNIT_LINE_FORE_SCHEMECOLOR_INDEX" val="13"/>
  <p:tag name="KSO_WM_UNIT_LINE_FILL_TYPE" val="2"/>
</p:tagLst>
</file>

<file path=ppt/tags/tag3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1"/>
  <p:tag name="KSO_WM_TAG_VERSION" val="1.0"/>
  <p:tag name="KSO_WM_UNIT_TYPE" val="l_i"/>
  <p:tag name="KSO_WM_UNIT_INDEX" val="1_1"/>
  <p:tag name="KSO_WM_UNIT_ID" val="diagram771_4*l_i*1_1"/>
  <p:tag name="KSO_WM_UNIT_CLEAR" val="1"/>
  <p:tag name="KSO_WM_UNIT_LAYERLEVEL" val="1_1"/>
  <p:tag name="KSO_WM_BEAUTIFY_FLAG" val="#wm#"/>
  <p:tag name="KSO_WM_DIAGRAM_GROUP_CODE" val="l1-1"/>
  <p:tag name="KSO_WM_UNIT_LINE_FORE_SCHEMECOLOR_INDEX" val="5"/>
  <p:tag name="KSO_WM_UNIT_LINE_FILL_TYPE" val="2"/>
  <p:tag name="KSO_WM_UNIT_TEXT_FILL_FORE_SCHEMECOLOR_INDEX" val="2"/>
  <p:tag name="KSO_WM_UNIT_TEXT_FILL_TYPE" val="1"/>
</p:tagLst>
</file>

<file path=ppt/tags/tag3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1"/>
  <p:tag name="KSO_WM_TAG_VERSION" val="1.0"/>
  <p:tag name="KSO_WM_UNIT_TYPE" val="l_h_f"/>
  <p:tag name="KSO_WM_UNIT_INDEX" val="1_1_1"/>
  <p:tag name="KSO_WM_UNIT_ID" val="diagram771_4*l_h_f*1_1_1"/>
  <p:tag name="KSO_WM_UNIT_CLEAR" val="1"/>
  <p:tag name="KSO_WM_UNIT_LAYERLEVEL" val="1_1_1"/>
  <p:tag name="KSO_WM_UNIT_VALUE" val="18"/>
  <p:tag name="KSO_WM_UNIT_HIGHLIGHT" val="0"/>
  <p:tag name="KSO_WM_UNIT_COMPATIBLE" val="0"/>
  <p:tag name="KSO_WM_BEAUTIFY_FLAG" val="#wm#"/>
  <p:tag name="KSO_WM_UNIT_PRESET_TEXT_INDEX" val="4"/>
  <p:tag name="KSO_WM_UNIT_PRESET_TEXT_LEN" val="35"/>
  <p:tag name="KSO_WM_DIAGRAM_GROUP_CODE" val="l1-1"/>
  <p:tag name="KSO_WM_UNIT_TEXT_FILL_FORE_SCHEMECOLOR_INDEX" val="13"/>
  <p:tag name="KSO_WM_UNIT_TEXT_FILL_TYPE" val="1"/>
</p:tagLst>
</file>

<file path=ppt/tags/tag3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1"/>
  <p:tag name="KSO_WM_TAG_VERSION" val="1.0"/>
  <p:tag name="KSO_WM_UNIT_TYPE" val="l_h_a"/>
  <p:tag name="KSO_WM_UNIT_INDEX" val="1_1_1"/>
  <p:tag name="KSO_WM_UNIT_ID" val="diagram771_4*l_h_a*1_1_1"/>
  <p:tag name="KSO_WM_UNIT_CLEAR" val="1"/>
  <p:tag name="KSO_WM_UNIT_LAYERLEVEL" val="1_1_1"/>
  <p:tag name="KSO_WM_UNIT_VALUE" val="5"/>
  <p:tag name="KSO_WM_UNIT_HIGHLIGHT" val="0"/>
  <p:tag name="KSO_WM_UNIT_COMPATIBLE" val="0"/>
  <p:tag name="KSO_WM_BEAUTIFY_FLAG" val="#wm#"/>
  <p:tag name="KSO_WM_DIAGRAM_GROUP_CODE" val="l1-1"/>
  <p:tag name="KSO_WM_UNIT_PRESET_TEXT" val="LOREM"/>
  <p:tag name="KSO_WM_UNIT_TEXT_FILL_FORE_SCHEMECOLOR_INDEX" val="5"/>
  <p:tag name="KSO_WM_UNIT_TEXT_FILL_TYPE" val="1"/>
</p:tagLst>
</file>

<file path=ppt/tags/tag3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1"/>
  <p:tag name="KSO_WM_TAG_VERSION" val="1.0"/>
  <p:tag name="KSO_WM_UNIT_TYPE" val="l_i"/>
  <p:tag name="KSO_WM_UNIT_INDEX" val="1_3"/>
  <p:tag name="KSO_WM_UNIT_ID" val="diagram771_4*l_i*1_3"/>
  <p:tag name="KSO_WM_UNIT_CLEAR" val="1"/>
  <p:tag name="KSO_WM_UNIT_LAYERLEVEL" val="1_1"/>
  <p:tag name="KSO_WM_BEAUTIFY_FLAG" val="#wm#"/>
  <p:tag name="KSO_WM_DIAGRAM_GROUP_CODE" val="l1-1"/>
  <p:tag name="KSO_WM_UNIT_LINE_FORE_SCHEMECOLOR_INDEX" val="5"/>
  <p:tag name="KSO_WM_UNIT_LINE_FILL_TYPE" val="2"/>
  <p:tag name="KSO_WM_UNIT_TEXT_FILL_FORE_SCHEMECOLOR_INDEX" val="2"/>
  <p:tag name="KSO_WM_UNIT_TEXT_FILL_TYPE" val="1"/>
</p:tagLst>
</file>

<file path=ppt/tags/tag3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1"/>
  <p:tag name="KSO_WM_TAG_VERSION" val="1.0"/>
  <p:tag name="KSO_WM_UNIT_TYPE" val="l_h_f"/>
  <p:tag name="KSO_WM_UNIT_INDEX" val="1_2_1"/>
  <p:tag name="KSO_WM_UNIT_ID" val="diagram771_4*l_h_f*1_2_1"/>
  <p:tag name="KSO_WM_UNIT_CLEAR" val="1"/>
  <p:tag name="KSO_WM_UNIT_LAYERLEVEL" val="1_1_1"/>
  <p:tag name="KSO_WM_UNIT_VALUE" val="18"/>
  <p:tag name="KSO_WM_UNIT_HIGHLIGHT" val="0"/>
  <p:tag name="KSO_WM_UNIT_COMPATIBLE" val="0"/>
  <p:tag name="KSO_WM_BEAUTIFY_FLAG" val="#wm#"/>
  <p:tag name="KSO_WM_UNIT_PRESET_TEXT_INDEX" val="4"/>
  <p:tag name="KSO_WM_UNIT_PRESET_TEXT_LEN" val="35"/>
  <p:tag name="KSO_WM_DIAGRAM_GROUP_CODE" val="l1-1"/>
  <p:tag name="KSO_WM_UNIT_TEXT_FILL_FORE_SCHEMECOLOR_INDEX" val="13"/>
  <p:tag name="KSO_WM_UNIT_TEXT_FILL_TYPE" val="1"/>
</p:tagLst>
</file>

<file path=ppt/tags/tag3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1"/>
  <p:tag name="KSO_WM_TAG_VERSION" val="1.0"/>
  <p:tag name="KSO_WM_UNIT_TYPE" val="l_h_a"/>
  <p:tag name="KSO_WM_UNIT_INDEX" val="1_2_1"/>
  <p:tag name="KSO_WM_UNIT_ID" val="diagram771_4*l_h_a*1_2_1"/>
  <p:tag name="KSO_WM_UNIT_CLEAR" val="1"/>
  <p:tag name="KSO_WM_UNIT_LAYERLEVEL" val="1_1_1"/>
  <p:tag name="KSO_WM_UNIT_VALUE" val="5"/>
  <p:tag name="KSO_WM_UNIT_HIGHLIGHT" val="0"/>
  <p:tag name="KSO_WM_UNIT_COMPATIBLE" val="0"/>
  <p:tag name="KSO_WM_BEAUTIFY_FLAG" val="#wm#"/>
  <p:tag name="KSO_WM_DIAGRAM_GROUP_CODE" val="l1-1"/>
  <p:tag name="KSO_WM_UNIT_PRESET_TEXT" val="LOREM"/>
  <p:tag name="KSO_WM_UNIT_TEXT_FILL_FORE_SCHEMECOLOR_INDEX" val="5"/>
  <p:tag name="KSO_WM_UNIT_TEXT_FILL_TYPE" val="1"/>
</p:tagLst>
</file>

<file path=ppt/tags/tag3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1"/>
  <p:tag name="KSO_WM_TAG_VERSION" val="1.0"/>
  <p:tag name="KSO_WM_UNIT_TYPE" val="l_i"/>
  <p:tag name="KSO_WM_UNIT_INDEX" val="1_5"/>
  <p:tag name="KSO_WM_UNIT_ID" val="diagram771_4*l_i*1_5"/>
  <p:tag name="KSO_WM_UNIT_CLEAR" val="1"/>
  <p:tag name="KSO_WM_UNIT_LAYERLEVEL" val="1_1"/>
  <p:tag name="KSO_WM_BEAUTIFY_FLAG" val="#wm#"/>
  <p:tag name="KSO_WM_DIAGRAM_GROUP_CODE" val="l1-1"/>
  <p:tag name="KSO_WM_UNIT_LINE_FORE_SCHEMECOLOR_INDEX" val="5"/>
  <p:tag name="KSO_WM_UNIT_LINE_FILL_TYPE" val="2"/>
  <p:tag name="KSO_WM_UNIT_TEXT_FILL_FORE_SCHEMECOLOR_INDEX" val="2"/>
  <p:tag name="KSO_WM_UNIT_TEXT_FILL_TYPE" val="1"/>
</p:tagLst>
</file>

<file path=ppt/tags/tag3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1"/>
  <p:tag name="KSO_WM_TAG_VERSION" val="1.0"/>
  <p:tag name="KSO_WM_UNIT_TYPE" val="l_h_f"/>
  <p:tag name="KSO_WM_UNIT_INDEX" val="1_3_1"/>
  <p:tag name="KSO_WM_UNIT_ID" val="diagram771_4*l_h_f*1_3_1"/>
  <p:tag name="KSO_WM_UNIT_CLEAR" val="1"/>
  <p:tag name="KSO_WM_UNIT_LAYERLEVEL" val="1_1_1"/>
  <p:tag name="KSO_WM_UNIT_VALUE" val="18"/>
  <p:tag name="KSO_WM_UNIT_HIGHLIGHT" val="0"/>
  <p:tag name="KSO_WM_UNIT_COMPATIBLE" val="0"/>
  <p:tag name="KSO_WM_BEAUTIFY_FLAG" val="#wm#"/>
  <p:tag name="KSO_WM_UNIT_PRESET_TEXT_INDEX" val="4"/>
  <p:tag name="KSO_WM_UNIT_PRESET_TEXT_LEN" val="35"/>
  <p:tag name="KSO_WM_DIAGRAM_GROUP_CODE" val="l1-1"/>
  <p:tag name="KSO_WM_UNIT_TEXT_FILL_FORE_SCHEMECOLOR_INDEX" val="13"/>
  <p:tag name="KSO_WM_UNIT_TEXT_FILL_TYPE" val="1"/>
</p:tagLst>
</file>

<file path=ppt/tags/tag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4"/>
  <p:tag name="KSO_WM_UNIT_ID" val="diagram768_4*l_i*1_4"/>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4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71"/>
  <p:tag name="KSO_WM_TAG_VERSION" val="1.0"/>
  <p:tag name="KSO_WM_UNIT_TYPE" val="l_h_a"/>
  <p:tag name="KSO_WM_UNIT_INDEX" val="1_3_1"/>
  <p:tag name="KSO_WM_UNIT_ID" val="diagram771_4*l_h_a*1_3_1"/>
  <p:tag name="KSO_WM_UNIT_CLEAR" val="1"/>
  <p:tag name="KSO_WM_UNIT_LAYERLEVEL" val="1_1_1"/>
  <p:tag name="KSO_WM_UNIT_VALUE" val="5"/>
  <p:tag name="KSO_WM_UNIT_HIGHLIGHT" val="0"/>
  <p:tag name="KSO_WM_UNIT_COMPATIBLE" val="0"/>
  <p:tag name="KSO_WM_BEAUTIFY_FLAG" val="#wm#"/>
  <p:tag name="KSO_WM_DIAGRAM_GROUP_CODE" val="l1-1"/>
  <p:tag name="KSO_WM_UNIT_PRESET_TEXT" val="LOREM"/>
  <p:tag name="KSO_WM_UNIT_TEXT_FILL_FORE_SCHEMECOLOR_INDEX" val="5"/>
  <p:tag name="KSO_WM_UNIT_TEXT_FILL_TYPE" val="1"/>
</p:tagLst>
</file>

<file path=ppt/tags/tag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a"/>
  <p:tag name="KSO_WM_UNIT_INDEX" val="1_1_1"/>
  <p:tag name="KSO_WM_UNIT_ID" val="diagram768_4*l_h_a*1_1_1"/>
  <p:tag name="KSO_WM_UNIT_CLEAR" val="1"/>
  <p:tag name="KSO_WM_UNIT_LAYERLEVEL" val="1_1_1"/>
  <p:tag name="KSO_WM_UNIT_VALUE" val="8"/>
  <p:tag name="KSO_WM_UNIT_HIGHLIGHT" val="0"/>
  <p:tag name="KSO_WM_UNIT_COMPATIBLE" val="0"/>
  <p:tag name="KSO_WM_BEAUTIFY_FLAG" val="#wm#"/>
  <p:tag name="KSO_WM_DIAGRAM_GROUP_CODE" val="l1-1"/>
  <p:tag name="KSO_WM_UNIT_PRESET_TEXT" val="LOREM"/>
  <p:tag name="KSO_WM_UNIT_TEXT_FILL_FORE_SCHEMECOLOR_INDEX" val="5"/>
  <p:tag name="KSO_WM_UNIT_TEXT_FILL_TYPE" val="1"/>
</p:tagLst>
</file>

<file path=ppt/tags/tag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f"/>
  <p:tag name="KSO_WM_UNIT_INDEX" val="1_1_1"/>
  <p:tag name="KSO_WM_UNIT_ID" val="diagram768_4*l_h_f*1_1_1"/>
  <p:tag name="KSO_WM_UNIT_CLEAR" val="1"/>
  <p:tag name="KSO_WM_UNIT_LAYERLEVEL" val="1_1_1"/>
  <p:tag name="KSO_WM_UNIT_VALUE" val="18"/>
  <p:tag name="KSO_WM_UNIT_HIGHLIGHT" val="0"/>
  <p:tag name="KSO_WM_UNIT_COMPATIBLE" val="0"/>
  <p:tag name="KSO_WM_BEAUTIFY_FLAG" val="#wm#"/>
  <p:tag name="KSO_WM_UNIT_PRESET_TEXT_INDEX" val="4"/>
  <p:tag name="KSO_WM_UNIT_PRESET_TEXT_LEN" val="35"/>
  <p:tag name="KSO_WM_DIAGRAM_GROUP_CODE" val="l1-1"/>
  <p:tag name="KSO_WM_UNIT_TEXT_FILL_FORE_SCHEMECOLOR_INDEX" val="13"/>
  <p:tag name="KSO_WM_UNIT_TEXT_FILL_TYPE" val="1"/>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i"/>
  <p:tag name="KSO_WM_UNIT_INDEX" val="1_7"/>
  <p:tag name="KSO_WM_UNIT_ID" val="diagram768_4*l_i*1_7"/>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2"/>
  <p:tag name="KSO_WM_UNIT_TEXT_FILL_TYPE" val="1"/>
</p:tagLst>
</file>

<file path=ppt/tags/tag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a"/>
  <p:tag name="KSO_WM_UNIT_INDEX" val="1_2_1"/>
  <p:tag name="KSO_WM_UNIT_ID" val="diagram768_4*l_h_a*1_2_1"/>
  <p:tag name="KSO_WM_UNIT_CLEAR" val="1"/>
  <p:tag name="KSO_WM_UNIT_LAYERLEVEL" val="1_1_1"/>
  <p:tag name="KSO_WM_UNIT_VALUE" val="8"/>
  <p:tag name="KSO_WM_UNIT_HIGHLIGHT" val="0"/>
  <p:tag name="KSO_WM_UNIT_COMPATIBLE" val="0"/>
  <p:tag name="KSO_WM_BEAUTIFY_FLAG" val="#wm#"/>
  <p:tag name="KSO_WM_DIAGRAM_GROUP_CODE" val="l1-1"/>
  <p:tag name="KSO_WM_UNIT_PRESET_TEXT" val="LOREM"/>
  <p:tag name="KSO_WM_UNIT_TEXT_FILL_FORE_SCHEMECOLOR_INDEX" val="6"/>
  <p:tag name="KSO_WM_UNIT_TEXT_FILL_TYPE" val="1"/>
</p:tagLst>
</file>

<file path=ppt/tags/tag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768"/>
  <p:tag name="KSO_WM_TAG_VERSION" val="1.0"/>
  <p:tag name="KSO_WM_UNIT_TYPE" val="l_h_f"/>
  <p:tag name="KSO_WM_UNIT_INDEX" val="1_2_1"/>
  <p:tag name="KSO_WM_UNIT_ID" val="diagram768_4*l_h_f*1_2_1"/>
  <p:tag name="KSO_WM_UNIT_CLEAR" val="1"/>
  <p:tag name="KSO_WM_UNIT_LAYERLEVEL" val="1_1_1"/>
  <p:tag name="KSO_WM_UNIT_VALUE" val="18"/>
  <p:tag name="KSO_WM_UNIT_HIGHLIGHT" val="0"/>
  <p:tag name="KSO_WM_UNIT_COMPATIBLE" val="0"/>
  <p:tag name="KSO_WM_BEAUTIFY_FLAG" val="#wm#"/>
  <p:tag name="KSO_WM_UNIT_PRESET_TEXT_INDEX" val="4"/>
  <p:tag name="KSO_WM_UNIT_PRESET_TEXT_LEN" val="35"/>
  <p:tag name="KSO_WM_DIAGRAM_GROUP_CODE" val="l1-1"/>
  <p:tag name="KSO_WM_UNIT_TEXT_FILL_FORE_SCHEMECOLOR_INDEX" val="13"/>
  <p:tag name="KSO_WM_UNIT_TEXT_FILL_TYPE"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898</Words>
  <Application>Microsoft Office PowerPoint</Application>
  <PresentationFormat>宽屏</PresentationFormat>
  <Paragraphs>90</Paragraphs>
  <Slides>16</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16</vt:i4>
      </vt:variant>
    </vt:vector>
  </HeadingPairs>
  <TitlesOfParts>
    <vt:vector size="25" baseType="lpstr">
      <vt:lpstr>Arial</vt:lpstr>
      <vt:lpstr>微软雅黑</vt:lpstr>
      <vt:lpstr>Calibri Light</vt:lpstr>
      <vt:lpstr>叶根友毛笔行书2.0版</vt:lpstr>
      <vt:lpstr>黑体</vt:lpstr>
      <vt:lpstr>Calibri</vt:lpstr>
      <vt:lpstr>新宋体</vt:lpstr>
      <vt:lpstr>Aunt-沉魅体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Windows 用户</cp:lastModifiedBy>
  <cp:revision>41</cp:revision>
  <dcterms:created xsi:type="dcterms:W3CDTF">2019-03-07T05:52:00Z</dcterms:created>
  <dcterms:modified xsi:type="dcterms:W3CDTF">2020-10-22T03:53:51Z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

<file path=docProps/thumbnail.jpeg>
</file>